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58" r:id="rId4"/>
    <p:sldId id="293" r:id="rId5"/>
    <p:sldId id="274" r:id="rId6"/>
    <p:sldId id="296" r:id="rId7"/>
    <p:sldId id="275" r:id="rId8"/>
    <p:sldId id="294" r:id="rId9"/>
    <p:sldId id="277" r:id="rId10"/>
    <p:sldId id="278" r:id="rId11"/>
    <p:sldId id="279" r:id="rId12"/>
    <p:sldId id="280" r:id="rId13"/>
    <p:sldId id="281" r:id="rId14"/>
    <p:sldId id="282" r:id="rId15"/>
    <p:sldId id="302" r:id="rId16"/>
    <p:sldId id="284" r:id="rId17"/>
    <p:sldId id="297" r:id="rId18"/>
    <p:sldId id="300" r:id="rId19"/>
    <p:sldId id="299" r:id="rId20"/>
    <p:sldId id="285" r:id="rId21"/>
    <p:sldId id="286" r:id="rId22"/>
    <p:sldId id="295" r:id="rId23"/>
    <p:sldId id="301" r:id="rId24"/>
    <p:sldId id="291" r:id="rId25"/>
    <p:sldId id="29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DD2"/>
    <a:srgbClr val="5DA2F5"/>
    <a:srgbClr val="F98FBC"/>
    <a:srgbClr val="C7F650"/>
    <a:srgbClr val="8037B7"/>
    <a:srgbClr val="FF7D89"/>
    <a:srgbClr val="FFFF99"/>
    <a:srgbClr val="EBFF75"/>
    <a:srgbClr val="262936"/>
    <a:srgbClr val="E3E4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9" autoAdjust="0"/>
    <p:restoredTop sz="94601" autoAdjust="0"/>
  </p:normalViewPr>
  <p:slideViewPr>
    <p:cSldViewPr snapToGrid="0">
      <p:cViewPr varScale="1">
        <p:scale>
          <a:sx n="82" d="100"/>
          <a:sy n="82" d="100"/>
        </p:scale>
        <p:origin x="-629" y="-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95D0B-0E65-4FF4-A22B-77653F771B58}" type="datetimeFigureOut">
              <a:rPr lang="ko-KR" altLang="en-US" smtClean="0"/>
              <a:t>2017-12-28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3CB5DA-40A7-4264-82C4-6949F3CE3C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7311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E8534-C468-469C-9490-362BB9F1AB32}" type="datetimeFigureOut">
              <a:rPr lang="ko-KR" altLang="en-US" smtClean="0"/>
              <a:t>2017-12-28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12CC24-F615-471C-8AA3-585C7C3BB2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707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CC24-F615-471C-8AA3-585C7C3BB28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02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CC24-F615-471C-8AA3-585C7C3BB28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970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6906-CC9E-4C78-8B39-49E8505D2FC1}" type="datetime1">
              <a:rPr lang="en-US" altLang="ko-KR" smtClean="0"/>
              <a:t>12/28/2017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F8E60-DC29-4A9B-8B97-9BE37BB6DE63}" type="datetime1">
              <a:rPr lang="en-US" altLang="ko-KR" smtClean="0"/>
              <a:t>12/28/2017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B6656-09A5-47D8-B34C-D3D21FD2D857}" type="datetime1">
              <a:rPr lang="en-US" altLang="ko-KR" smtClean="0"/>
              <a:t>12/28/2017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A93D9-1981-426D-92A1-14B7C23B9198}" type="datetime1">
              <a:rPr lang="en-US" altLang="ko-KR" smtClean="0"/>
              <a:t>12/28/2017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D9C96-E998-4BF4-9346-5E60195CE1FD}" type="datetime1">
              <a:rPr lang="en-US" altLang="ko-KR" smtClean="0"/>
              <a:t>12/28/2017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FCABC-A508-4A7A-A7EC-2EDCBAD0D833}" type="datetime1">
              <a:rPr lang="en-US" altLang="ko-KR" smtClean="0"/>
              <a:t>12/28/2017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AFECA-026D-4318-B190-E11F57D16429}" type="datetime1">
              <a:rPr lang="en-US" altLang="ko-KR" smtClean="0"/>
              <a:t>12/28/2017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EF6CA-F2F5-47E6-8A7E-D1686FB8B4E4}" type="datetime1">
              <a:rPr lang="en-US" altLang="ko-KR" smtClean="0"/>
              <a:t>12/28/2017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048A9-BE8A-4E01-964B-196A2DFAFA4E}" type="datetime1">
              <a:rPr lang="en-US" altLang="ko-KR" smtClean="0"/>
              <a:t>12/28/2017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850B5-888E-4B3B-B472-EB78A312DF0C}" type="datetime1">
              <a:rPr lang="en-US" altLang="ko-KR" smtClean="0"/>
              <a:t>12/28/2017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D35DE-51BC-4B28-B62C-D3359CBF3EA6}" type="datetime1">
              <a:rPr lang="en-US" altLang="ko-KR" smtClean="0"/>
              <a:t>12/28/2017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5659BA8A-D324-49A5-97DF-DE6A210F465E}" type="datetime1">
              <a:rPr lang="en-US" altLang="ko-KR" smtClean="0"/>
              <a:t>12/28/2017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1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D1D6178-18CB-462C-88FA-EDA65E0E8D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682" y="1477108"/>
            <a:ext cx="8097595" cy="83312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62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VR</a:t>
            </a:r>
            <a:r>
              <a:rPr lang="en-US" altLang="ko-KR" sz="22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b="1" dirty="0"/>
              <a:t>기술을 활용한 웹 기반 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/>
            </a:r>
            <a:b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endParaRPr lang="ko-KR" alt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FEE278CF-85B4-448E-BC87-C29308FD82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0626" y="5203759"/>
            <a:ext cx="3088317" cy="1690815"/>
          </a:xfrm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2012150023 </a:t>
            </a:r>
            <a:r>
              <a:rPr lang="ko-KR" altLang="en-US" sz="2400" b="1" dirty="0">
                <a:solidFill>
                  <a:schemeClr val="accent2"/>
                </a:solidFill>
              </a:rPr>
              <a:t>배근빈</a:t>
            </a:r>
            <a:endParaRPr lang="en-US" altLang="ko-KR" sz="2400" b="1" dirty="0">
              <a:solidFill>
                <a:schemeClr val="accent2"/>
              </a:solidFill>
            </a:endParaRPr>
          </a:p>
          <a:p>
            <a:r>
              <a:rPr lang="en-US" altLang="ko-KR" sz="2400" b="1" dirty="0">
                <a:solidFill>
                  <a:schemeClr val="accent2"/>
                </a:solidFill>
              </a:rPr>
              <a:t>2012154036 </a:t>
            </a:r>
            <a:r>
              <a:rPr lang="ko-KR" altLang="en-US" sz="2400" b="1" dirty="0" err="1">
                <a:solidFill>
                  <a:schemeClr val="accent2"/>
                </a:solidFill>
              </a:rPr>
              <a:t>이인행</a:t>
            </a:r>
            <a:endParaRPr lang="en-US" altLang="ko-KR" sz="2400" b="1" dirty="0">
              <a:solidFill>
                <a:schemeClr val="accent2"/>
              </a:solidFill>
            </a:endParaRPr>
          </a:p>
          <a:p>
            <a:r>
              <a:rPr lang="en-US" altLang="ko-KR" sz="2400" b="1" dirty="0">
                <a:solidFill>
                  <a:schemeClr val="accent2"/>
                </a:solidFill>
              </a:rPr>
              <a:t>2012152049 </a:t>
            </a:r>
            <a:r>
              <a:rPr lang="ko-KR" altLang="en-US" sz="2400" b="1" dirty="0" err="1">
                <a:solidFill>
                  <a:schemeClr val="accent2"/>
                </a:solidFill>
              </a:rPr>
              <a:t>황송식</a:t>
            </a:r>
            <a:endParaRPr lang="ko-KR" altLang="en-US" sz="2400" b="1" dirty="0">
              <a:solidFill>
                <a:schemeClr val="accent2"/>
              </a:solidFill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="" xmlns:a16="http://schemas.microsoft.com/office/drawing/2014/main" id="{E523E3B8-BF1D-43CF-B706-7FCE4E9832A4}"/>
              </a:ext>
            </a:extLst>
          </p:cNvPr>
          <p:cNvSpPr/>
          <p:nvPr/>
        </p:nvSpPr>
        <p:spPr>
          <a:xfrm rot="5400000">
            <a:off x="1124663" y="990599"/>
            <a:ext cx="230659" cy="230659"/>
          </a:xfrm>
          <a:prstGeom prst="rtTriangl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부제목 2">
            <a:extLst>
              <a:ext uri="{FF2B5EF4-FFF2-40B4-BE49-F238E27FC236}">
                <a16:creationId xmlns="" xmlns:a16="http://schemas.microsoft.com/office/drawing/2014/main" id="{29132BC1-AF2F-4DD9-9190-09F0B0798AFD}"/>
              </a:ext>
            </a:extLst>
          </p:cNvPr>
          <p:cNvSpPr txBox="1">
            <a:spLocks/>
          </p:cNvSpPr>
          <p:nvPr/>
        </p:nvSpPr>
        <p:spPr>
          <a:xfrm>
            <a:off x="1223525" y="569440"/>
            <a:ext cx="7286162" cy="875268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Web based Social Network Service using VR tec.</a:t>
            </a:r>
            <a:endParaRPr lang="en-US" altLang="ko-KR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31228CC9-52D6-4708-AC69-769280B05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115" y="3204247"/>
            <a:ext cx="695325" cy="657225"/>
          </a:xfrm>
          <a:prstGeom prst="rect">
            <a:avLst/>
          </a:prstGeom>
        </p:spPr>
      </p:pic>
      <p:sp>
        <p:nvSpPr>
          <p:cNvPr id="20" name="제목 1">
            <a:extLst>
              <a:ext uri="{FF2B5EF4-FFF2-40B4-BE49-F238E27FC236}">
                <a16:creationId xmlns="" xmlns:a16="http://schemas.microsoft.com/office/drawing/2014/main" id="{5C48D880-D89A-4351-AF61-924B1D613178}"/>
              </a:ext>
            </a:extLst>
          </p:cNvPr>
          <p:cNvSpPr txBox="1">
            <a:spLocks/>
          </p:cNvSpPr>
          <p:nvPr/>
        </p:nvSpPr>
        <p:spPr>
          <a:xfrm>
            <a:off x="-1297262" y="2206154"/>
            <a:ext cx="10305331" cy="226855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소셜 네트워크</a:t>
            </a:r>
            <a:r>
              <a:rPr lang="en-US" altLang="ko-KR" b="1" dirty="0"/>
              <a:t> </a:t>
            </a:r>
            <a:r>
              <a:rPr lang="ko-KR" altLang="en-US" b="1" dirty="0"/>
              <a:t>서비스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/>
            </a:r>
            <a:b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endParaRPr lang="ko-KR" alt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부제목 2">
            <a:extLst>
              <a:ext uri="{FF2B5EF4-FFF2-40B4-BE49-F238E27FC236}">
                <a16:creationId xmlns="" xmlns:a16="http://schemas.microsoft.com/office/drawing/2014/main" id="{D55A6CA7-EDDC-4B56-A7CC-9DFA14B8BE2C}"/>
              </a:ext>
            </a:extLst>
          </p:cNvPr>
          <p:cNvSpPr txBox="1">
            <a:spLocks/>
          </p:cNvSpPr>
          <p:nvPr/>
        </p:nvSpPr>
        <p:spPr>
          <a:xfrm>
            <a:off x="8324321" y="5158449"/>
            <a:ext cx="3867679" cy="169081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>
                <a:solidFill>
                  <a:schemeClr val="tx2">
                    <a:lumMod val="10000"/>
                  </a:schemeClr>
                </a:solidFill>
              </a:rPr>
              <a:t>지도교수 방영철            </a:t>
            </a:r>
            <a:r>
              <a:rPr lang="en-US" altLang="ko-KR" sz="2000" b="1" dirty="0">
                <a:solidFill>
                  <a:schemeClr val="tx2">
                    <a:lumMod val="10000"/>
                  </a:schemeClr>
                </a:solidFill>
              </a:rPr>
              <a:t>(</a:t>
            </a:r>
            <a:r>
              <a:rPr lang="ko-KR" altLang="en-US" sz="2000" b="1" dirty="0">
                <a:solidFill>
                  <a:schemeClr val="tx2">
                    <a:lumMod val="10000"/>
                  </a:schemeClr>
                </a:solidFill>
              </a:rPr>
              <a:t>인</a:t>
            </a:r>
            <a:r>
              <a:rPr lang="en-US" altLang="ko-KR" sz="2000" b="1" dirty="0">
                <a:solidFill>
                  <a:schemeClr val="tx2">
                    <a:lumMod val="10000"/>
                  </a:schemeClr>
                </a:solidFill>
              </a:rPr>
              <a:t>)</a:t>
            </a:r>
            <a:endParaRPr lang="ko-KR" altLang="en-US" sz="2000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="" xmlns:a16="http://schemas.microsoft.com/office/drawing/2014/main" id="{BD8B553F-95D0-48F9-BAF5-CE4C7B5B37BA}"/>
              </a:ext>
            </a:extLst>
          </p:cNvPr>
          <p:cNvSpPr txBox="1">
            <a:spLocks/>
          </p:cNvSpPr>
          <p:nvPr/>
        </p:nvSpPr>
        <p:spPr>
          <a:xfrm>
            <a:off x="9714866" y="5395720"/>
            <a:ext cx="2037206" cy="9841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KPU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52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=""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=""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=""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="" xmlns:a16="http://schemas.microsoft.com/office/drawing/2014/main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="" xmlns:a16="http://schemas.microsoft.com/office/drawing/2014/main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="" xmlns:a16="http://schemas.microsoft.com/office/drawing/2014/main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="" xmlns:a16="http://schemas.microsoft.com/office/drawing/2014/main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="" xmlns:a16="http://schemas.microsoft.com/office/drawing/2014/main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=""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=""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=""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=""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="" xmlns:a16="http://schemas.microsoft.com/office/drawing/2014/main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="" xmlns:a16="http://schemas.microsoft.com/office/drawing/2014/main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="" xmlns:a16="http://schemas.microsoft.com/office/drawing/2014/main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="" xmlns:a16="http://schemas.microsoft.com/office/drawing/2014/main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="" xmlns:a16="http://schemas.microsoft.com/office/drawing/2014/main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="" xmlns:a16="http://schemas.microsoft.com/office/drawing/2014/main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=""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=""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=""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=""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=""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=""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=""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=""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=""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=""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=""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=""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=""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=""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=""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=""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=""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=""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=""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=""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=""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=""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=""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=""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수행 시나리오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="" xmlns:a16="http://schemas.microsoft.com/office/drawing/2014/main" id="{9B566138-65E6-4480-80CB-6452B809FB46}"/>
              </a:ext>
            </a:extLst>
          </p:cNvPr>
          <p:cNvSpPr/>
          <p:nvPr/>
        </p:nvSpPr>
        <p:spPr>
          <a:xfrm>
            <a:off x="3105665" y="5417073"/>
            <a:ext cx="6096000" cy="34900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1200" kern="0" dirty="0"/>
              <a:t>사용자에게 제공되는 초기 공간 </a:t>
            </a:r>
            <a:r>
              <a:rPr lang="en-US" altLang="ko-KR" sz="1200" kern="0" dirty="0"/>
              <a:t>(</a:t>
            </a:r>
            <a:r>
              <a:rPr lang="ko-KR" altLang="en-US" sz="1200" kern="0" dirty="0"/>
              <a:t>예시</a:t>
            </a:r>
            <a:r>
              <a:rPr lang="en-US" altLang="ko-KR" sz="1200" kern="0" dirty="0"/>
              <a:t>)</a:t>
            </a:r>
            <a:endParaRPr lang="ko-KR" altLang="en-US" sz="1200" kern="0" dirty="0"/>
          </a:p>
        </p:txBody>
      </p:sp>
      <p:pic>
        <p:nvPicPr>
          <p:cNvPr id="91" name="그림 90">
            <a:extLst>
              <a:ext uri="{FF2B5EF4-FFF2-40B4-BE49-F238E27FC236}">
                <a16:creationId xmlns="" xmlns:a16="http://schemas.microsoft.com/office/drawing/2014/main" id="{4550D787-7DF8-43D1-B489-F91725F84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721" y="1536581"/>
            <a:ext cx="6264558" cy="378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8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=""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=""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=""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="" xmlns:a16="http://schemas.microsoft.com/office/drawing/2014/main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="" xmlns:a16="http://schemas.microsoft.com/office/drawing/2014/main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="" xmlns:a16="http://schemas.microsoft.com/office/drawing/2014/main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="" xmlns:a16="http://schemas.microsoft.com/office/drawing/2014/main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="" xmlns:a16="http://schemas.microsoft.com/office/drawing/2014/main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=""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=""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=""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=""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="" xmlns:a16="http://schemas.microsoft.com/office/drawing/2014/main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="" xmlns:a16="http://schemas.microsoft.com/office/drawing/2014/main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="" xmlns:a16="http://schemas.microsoft.com/office/drawing/2014/main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="" xmlns:a16="http://schemas.microsoft.com/office/drawing/2014/main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="" xmlns:a16="http://schemas.microsoft.com/office/drawing/2014/main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="" xmlns:a16="http://schemas.microsoft.com/office/drawing/2014/main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=""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=""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=""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=""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=""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=""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=""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=""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=""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=""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=""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=""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=""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=""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=""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=""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=""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=""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=""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=""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=""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=""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=""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=""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수행 시나리오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="" xmlns:a16="http://schemas.microsoft.com/office/drawing/2014/main" id="{74DA973D-B256-4142-B591-1646150D995B}"/>
              </a:ext>
            </a:extLst>
          </p:cNvPr>
          <p:cNvSpPr/>
          <p:nvPr/>
        </p:nvSpPr>
        <p:spPr>
          <a:xfrm>
            <a:off x="3105665" y="5417073"/>
            <a:ext cx="6096000" cy="34868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1200" kern="0" dirty="0"/>
              <a:t>편집 모드에서 메뉴가 띄워진 화면 </a:t>
            </a:r>
            <a:r>
              <a:rPr lang="en-US" altLang="ko-KR" sz="1200" kern="0" dirty="0"/>
              <a:t>(</a:t>
            </a:r>
            <a:r>
              <a:rPr lang="ko-KR" altLang="en-US" sz="1200" kern="0" dirty="0"/>
              <a:t>예시</a:t>
            </a:r>
            <a:r>
              <a:rPr lang="en-US" altLang="ko-KR" sz="1200" kern="0" dirty="0"/>
              <a:t>)</a:t>
            </a:r>
            <a:endParaRPr lang="ko-KR" altLang="en-US" sz="1200" kern="0" dirty="0"/>
          </a:p>
        </p:txBody>
      </p:sp>
      <p:pic>
        <p:nvPicPr>
          <p:cNvPr id="92" name="그림 91">
            <a:extLst>
              <a:ext uri="{FF2B5EF4-FFF2-40B4-BE49-F238E27FC236}">
                <a16:creationId xmlns="" xmlns:a16="http://schemas.microsoft.com/office/drawing/2014/main" id="{9B55950F-9EB9-4B96-86DA-BAA250541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721" y="1536581"/>
            <a:ext cx="6264558" cy="3784838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="" xmlns:a16="http://schemas.microsoft.com/office/drawing/2014/main" id="{A9E55053-B908-472C-B8E7-3E1E482FE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2034212"/>
            <a:ext cx="4669398" cy="1808741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="" xmlns:a16="http://schemas.microsoft.com/office/drawing/2014/main" id="{BD0FE27E-5E05-4356-9095-0AC51F55C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665" y="4491001"/>
            <a:ext cx="34575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3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=""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=""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=""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="" xmlns:a16="http://schemas.microsoft.com/office/drawing/2014/main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="" xmlns:a16="http://schemas.microsoft.com/office/drawing/2014/main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="" xmlns:a16="http://schemas.microsoft.com/office/drawing/2014/main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="" xmlns:a16="http://schemas.microsoft.com/office/drawing/2014/main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="" xmlns:a16="http://schemas.microsoft.com/office/drawing/2014/main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=""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=""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=""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=""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="" xmlns:a16="http://schemas.microsoft.com/office/drawing/2014/main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="" xmlns:a16="http://schemas.microsoft.com/office/drawing/2014/main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="" xmlns:a16="http://schemas.microsoft.com/office/drawing/2014/main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="" xmlns:a16="http://schemas.microsoft.com/office/drawing/2014/main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="" xmlns:a16="http://schemas.microsoft.com/office/drawing/2014/main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="" xmlns:a16="http://schemas.microsoft.com/office/drawing/2014/main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=""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=""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=""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=""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=""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=""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=""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=""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=""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=""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=""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=""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=""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=""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=""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=""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=""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=""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=""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=""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=""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=""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=""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=""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수행 시나리오</a:t>
            </a:r>
          </a:p>
        </p:txBody>
      </p:sp>
      <p:pic>
        <p:nvPicPr>
          <p:cNvPr id="54" name="그림 53">
            <a:extLst>
              <a:ext uri="{FF2B5EF4-FFF2-40B4-BE49-F238E27FC236}">
                <a16:creationId xmlns="" xmlns:a16="http://schemas.microsoft.com/office/drawing/2014/main" id="{6CCE2FE7-59D3-4368-BA9F-08A810ECB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39" y="1598141"/>
            <a:ext cx="6777922" cy="3661718"/>
          </a:xfrm>
          <a:prstGeom prst="rect">
            <a:avLst/>
          </a:prstGeom>
        </p:spPr>
      </p:pic>
      <p:sp>
        <p:nvSpPr>
          <p:cNvPr id="91" name="직사각형 90">
            <a:extLst>
              <a:ext uri="{FF2B5EF4-FFF2-40B4-BE49-F238E27FC236}">
                <a16:creationId xmlns="" xmlns:a16="http://schemas.microsoft.com/office/drawing/2014/main" id="{C65EF0DD-8048-433E-991A-1CB8258AB2B4}"/>
              </a:ext>
            </a:extLst>
          </p:cNvPr>
          <p:cNvSpPr/>
          <p:nvPr/>
        </p:nvSpPr>
        <p:spPr>
          <a:xfrm>
            <a:off x="3105665" y="5417073"/>
            <a:ext cx="6096000" cy="34868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1200" kern="0" dirty="0"/>
              <a:t>결과물 </a:t>
            </a:r>
            <a:r>
              <a:rPr lang="en-US" altLang="ko-KR" sz="1200" kern="0" dirty="0"/>
              <a:t>(</a:t>
            </a:r>
            <a:r>
              <a:rPr lang="ko-KR" altLang="en-US" sz="1200" kern="0" dirty="0"/>
              <a:t>예시</a:t>
            </a:r>
            <a:r>
              <a:rPr lang="en-US" altLang="ko-KR" sz="1200" kern="0" dirty="0"/>
              <a:t>)</a:t>
            </a:r>
            <a:endParaRPr lang="ko-KR" altLang="en-US" sz="1200" kern="0" dirty="0"/>
          </a:p>
        </p:txBody>
      </p:sp>
    </p:spTree>
    <p:extLst>
      <p:ext uri="{BB962C8B-B14F-4D97-AF65-F5344CB8AC3E}">
        <p14:creationId xmlns:p14="http://schemas.microsoft.com/office/powerpoint/2010/main" val="384690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=""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=""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=""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="" xmlns:a16="http://schemas.microsoft.com/office/drawing/2014/main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="" xmlns:a16="http://schemas.microsoft.com/office/drawing/2014/main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="" xmlns:a16="http://schemas.microsoft.com/office/drawing/2014/main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="" xmlns:a16="http://schemas.microsoft.com/office/drawing/2014/main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="" xmlns:a16="http://schemas.microsoft.com/office/drawing/2014/main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=""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=""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=""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=""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="" xmlns:a16="http://schemas.microsoft.com/office/drawing/2014/main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="" xmlns:a16="http://schemas.microsoft.com/office/drawing/2014/main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="" xmlns:a16="http://schemas.microsoft.com/office/drawing/2014/main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="" xmlns:a16="http://schemas.microsoft.com/office/drawing/2014/main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="" xmlns:a16="http://schemas.microsoft.com/office/drawing/2014/main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="" xmlns:a16="http://schemas.microsoft.com/office/drawing/2014/main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=""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=""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=""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=""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=""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=""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=""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=""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=""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=""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=""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=""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=""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=""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=""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=""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=""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=""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=""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=""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=""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=""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=""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=""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수행 시나리오</a:t>
            </a:r>
          </a:p>
        </p:txBody>
      </p:sp>
      <p:pic>
        <p:nvPicPr>
          <p:cNvPr id="78" name="그림 77">
            <a:extLst>
              <a:ext uri="{FF2B5EF4-FFF2-40B4-BE49-F238E27FC236}">
                <a16:creationId xmlns="" xmlns:a16="http://schemas.microsoft.com/office/drawing/2014/main" id="{4EFDBAD9-7240-435B-87A7-B02CCF4D2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39" y="1598141"/>
            <a:ext cx="6777922" cy="3661718"/>
          </a:xfrm>
          <a:prstGeom prst="rect">
            <a:avLst/>
          </a:prstGeom>
        </p:spPr>
      </p:pic>
      <p:sp>
        <p:nvSpPr>
          <p:cNvPr id="92" name="직사각형 91">
            <a:extLst>
              <a:ext uri="{FF2B5EF4-FFF2-40B4-BE49-F238E27FC236}">
                <a16:creationId xmlns="" xmlns:a16="http://schemas.microsoft.com/office/drawing/2014/main" id="{E3959FFA-A3AA-41BA-A4B4-99FDF8394C19}"/>
              </a:ext>
            </a:extLst>
          </p:cNvPr>
          <p:cNvSpPr/>
          <p:nvPr/>
        </p:nvSpPr>
        <p:spPr>
          <a:xfrm>
            <a:off x="3105665" y="5417073"/>
            <a:ext cx="6096000" cy="34868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1200" kern="0" dirty="0"/>
              <a:t>커뮤니케이션 </a:t>
            </a:r>
            <a:r>
              <a:rPr lang="en-US" altLang="ko-KR" sz="1200" kern="0" dirty="0"/>
              <a:t>(</a:t>
            </a:r>
            <a:r>
              <a:rPr lang="ko-KR" altLang="en-US" sz="1200" kern="0" dirty="0"/>
              <a:t>예시</a:t>
            </a:r>
            <a:r>
              <a:rPr lang="en-US" altLang="ko-KR" sz="1200" kern="0" dirty="0"/>
              <a:t>)</a:t>
            </a:r>
            <a:endParaRPr lang="ko-KR" altLang="en-US" sz="1200" kern="0" dirty="0"/>
          </a:p>
        </p:txBody>
      </p:sp>
      <p:pic>
        <p:nvPicPr>
          <p:cNvPr id="93" name="그래픽 92" descr="남자">
            <a:extLst>
              <a:ext uri="{FF2B5EF4-FFF2-40B4-BE49-F238E27FC236}">
                <a16:creationId xmlns="" xmlns:a16="http://schemas.microsoft.com/office/drawing/2014/main" id="{2606588D-6C7D-43FF-95FB-86D667B72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2860" y="3201686"/>
            <a:ext cx="1824681" cy="1951172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94" name="그래픽 93" descr="여자">
            <a:extLst>
              <a:ext uri="{FF2B5EF4-FFF2-40B4-BE49-F238E27FC236}">
                <a16:creationId xmlns="" xmlns:a16="http://schemas.microsoft.com/office/drawing/2014/main" id="{ABF1CDB3-4B9F-472E-80B2-2A1746F72A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56258" y="3201686"/>
            <a:ext cx="1737674" cy="1951172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95" name="말풍선: 타원형 94">
            <a:extLst>
              <a:ext uri="{FF2B5EF4-FFF2-40B4-BE49-F238E27FC236}">
                <a16:creationId xmlns="" xmlns:a16="http://schemas.microsoft.com/office/drawing/2014/main" id="{0189A0A2-F9D7-4B2D-AF0B-393A821E82A6}"/>
              </a:ext>
            </a:extLst>
          </p:cNvPr>
          <p:cNvSpPr/>
          <p:nvPr/>
        </p:nvSpPr>
        <p:spPr>
          <a:xfrm>
            <a:off x="3105665" y="2477956"/>
            <a:ext cx="1062681" cy="693358"/>
          </a:xfrm>
          <a:prstGeom prst="wedgeEllipseCallout">
            <a:avLst>
              <a:gd name="adj1" fmla="val 6953"/>
              <a:gd name="adj2" fmla="val 693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96" name="말풍선: 타원형 95">
            <a:extLst>
              <a:ext uri="{FF2B5EF4-FFF2-40B4-BE49-F238E27FC236}">
                <a16:creationId xmlns="" xmlns:a16="http://schemas.microsoft.com/office/drawing/2014/main" id="{2B38E4A0-4829-4A34-84CB-8DDBA26C1851}"/>
              </a:ext>
            </a:extLst>
          </p:cNvPr>
          <p:cNvSpPr/>
          <p:nvPr/>
        </p:nvSpPr>
        <p:spPr>
          <a:xfrm>
            <a:off x="4465194" y="2414535"/>
            <a:ext cx="1167010" cy="693358"/>
          </a:xfrm>
          <a:prstGeom prst="wedgeEllipseCallout">
            <a:avLst>
              <a:gd name="adj1" fmla="val 39167"/>
              <a:gd name="adj2" fmla="val 5112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…</a:t>
            </a:r>
            <a:endParaRPr lang="ko-KR" altLang="en-US" dirty="0"/>
          </a:p>
        </p:txBody>
      </p:sp>
      <p:pic>
        <p:nvPicPr>
          <p:cNvPr id="97" name="그래픽 96" descr="극장">
            <a:extLst>
              <a:ext uri="{FF2B5EF4-FFF2-40B4-BE49-F238E27FC236}">
                <a16:creationId xmlns="" xmlns:a16="http://schemas.microsoft.com/office/drawing/2014/main" id="{643808DC-68DF-4DC2-B92F-9F1DBC54D4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95182" y="2692358"/>
            <a:ext cx="775814" cy="775814"/>
          </a:xfrm>
          <a:prstGeom prst="rect">
            <a:avLst/>
          </a:prstGeom>
        </p:spPr>
      </p:pic>
      <p:pic>
        <p:nvPicPr>
          <p:cNvPr id="98" name="그래픽 97" descr="비디오 카메라">
            <a:extLst>
              <a:ext uri="{FF2B5EF4-FFF2-40B4-BE49-F238E27FC236}">
                <a16:creationId xmlns="" xmlns:a16="http://schemas.microsoft.com/office/drawing/2014/main" id="{12B41B73-B267-4EBA-BADA-5D268082C2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36229" y="2784390"/>
            <a:ext cx="591749" cy="59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3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=""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=""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=""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="" xmlns:a16="http://schemas.microsoft.com/office/drawing/2014/main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="" xmlns:a16="http://schemas.microsoft.com/office/drawing/2014/main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="" xmlns:a16="http://schemas.microsoft.com/office/drawing/2014/main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="" xmlns:a16="http://schemas.microsoft.com/office/drawing/2014/main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="" xmlns:a16="http://schemas.microsoft.com/office/drawing/2014/main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=""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=""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=""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=""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="" xmlns:a16="http://schemas.microsoft.com/office/drawing/2014/main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="" xmlns:a16="http://schemas.microsoft.com/office/drawing/2014/main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="" xmlns:a16="http://schemas.microsoft.com/office/drawing/2014/main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="" xmlns:a16="http://schemas.microsoft.com/office/drawing/2014/main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="" xmlns:a16="http://schemas.microsoft.com/office/drawing/2014/main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=""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=""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=""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=""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=""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=""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=""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=""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=""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=""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=""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=""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=""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=""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=""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=""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=""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=""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=""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=""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=""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=""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=""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=""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구성도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ED03CEEA-B364-4928-9E8B-CD464B442220}"/>
              </a:ext>
            </a:extLst>
          </p:cNvPr>
          <p:cNvGrpSpPr/>
          <p:nvPr/>
        </p:nvGrpSpPr>
        <p:grpSpPr>
          <a:xfrm>
            <a:off x="1766760" y="1841697"/>
            <a:ext cx="8814489" cy="4627346"/>
            <a:chOff x="1433385" y="1422597"/>
            <a:chExt cx="8814489" cy="4627346"/>
          </a:xfrm>
        </p:grpSpPr>
        <p:sp>
          <p:nvSpPr>
            <p:cNvPr id="91" name="사각형: 둥근 모서리 90">
              <a:extLst>
                <a:ext uri="{FF2B5EF4-FFF2-40B4-BE49-F238E27FC236}">
                  <a16:creationId xmlns="" xmlns:a16="http://schemas.microsoft.com/office/drawing/2014/main" id="{49BA2B06-1E45-4252-8758-1118CF61A598}"/>
                </a:ext>
              </a:extLst>
            </p:cNvPr>
            <p:cNvSpPr/>
            <p:nvPr/>
          </p:nvSpPr>
          <p:spPr>
            <a:xfrm>
              <a:off x="1433385" y="1447113"/>
              <a:ext cx="5058032" cy="4602830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="" xmlns:a16="http://schemas.microsoft.com/office/drawing/2014/main" id="{F1FEFD4D-C480-47FD-90FB-D3884DB38382}"/>
                </a:ext>
              </a:extLst>
            </p:cNvPr>
            <p:cNvSpPr/>
            <p:nvPr/>
          </p:nvSpPr>
          <p:spPr>
            <a:xfrm>
              <a:off x="2438401" y="1509283"/>
              <a:ext cx="3163330" cy="4340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ko-KR" altLang="en-US" sz="1600" kern="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아마존 </a:t>
              </a:r>
              <a:r>
                <a:rPr lang="ko-KR" altLang="en-US" sz="1600" kern="0" dirty="0" err="1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클라우드</a:t>
              </a:r>
              <a:endParaRPr lang="ko-KR" altLang="en-US" sz="1600" kern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00" name="순서도: 자기 디스크 99">
              <a:extLst>
                <a:ext uri="{FF2B5EF4-FFF2-40B4-BE49-F238E27FC236}">
                  <a16:creationId xmlns="" xmlns:a16="http://schemas.microsoft.com/office/drawing/2014/main" id="{6335DC9D-5D10-47DB-A76E-C8D32D3BE8A2}"/>
                </a:ext>
              </a:extLst>
            </p:cNvPr>
            <p:cNvSpPr/>
            <p:nvPr/>
          </p:nvSpPr>
          <p:spPr>
            <a:xfrm>
              <a:off x="2969741" y="4598552"/>
              <a:ext cx="1985320" cy="961057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데이터 베이스</a:t>
              </a:r>
            </a:p>
          </p:txBody>
        </p:sp>
        <p:sp>
          <p:nvSpPr>
            <p:cNvPr id="101" name="사각형: 둥근 모서리 100">
              <a:extLst>
                <a:ext uri="{FF2B5EF4-FFF2-40B4-BE49-F238E27FC236}">
                  <a16:creationId xmlns="" xmlns:a16="http://schemas.microsoft.com/office/drawing/2014/main" id="{AC56A22F-B79B-4F4D-98B4-5904268C2BE9}"/>
                </a:ext>
              </a:extLst>
            </p:cNvPr>
            <p:cNvSpPr/>
            <p:nvPr/>
          </p:nvSpPr>
          <p:spPr>
            <a:xfrm>
              <a:off x="7776518" y="1422597"/>
              <a:ext cx="2471356" cy="3616906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="" xmlns:a16="http://schemas.microsoft.com/office/drawing/2014/main" id="{4BCBB767-AD0B-4407-91A6-B35C5F2B503F}"/>
                </a:ext>
              </a:extLst>
            </p:cNvPr>
            <p:cNvSpPr/>
            <p:nvPr/>
          </p:nvSpPr>
          <p:spPr>
            <a:xfrm>
              <a:off x="8336694" y="2388973"/>
              <a:ext cx="1351008" cy="1977424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PC</a:t>
              </a:r>
              <a:r>
                <a:rPr lang="ko-KR" altLang="en-US" dirty="0"/>
                <a:t> </a:t>
              </a:r>
              <a:r>
                <a:rPr lang="en-US" altLang="ko-KR" dirty="0"/>
                <a:t>/</a:t>
              </a:r>
              <a:r>
                <a:rPr lang="ko-KR" altLang="en-US" dirty="0"/>
                <a:t> </a:t>
              </a:r>
              <a:r>
                <a:rPr lang="en-US" altLang="ko-KR" dirty="0"/>
                <a:t>Mobile</a:t>
              </a:r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ko-KR" altLang="en-US" dirty="0"/>
            </a:p>
          </p:txBody>
        </p:sp>
        <p:cxnSp>
          <p:nvCxnSpPr>
            <p:cNvPr id="103" name="직선 화살표 연결선 102">
              <a:extLst>
                <a:ext uri="{FF2B5EF4-FFF2-40B4-BE49-F238E27FC236}">
                  <a16:creationId xmlns="" xmlns:a16="http://schemas.microsoft.com/office/drawing/2014/main" id="{12619F9E-EB73-4F06-9885-D3E7D08FF7F9}"/>
                </a:ext>
              </a:extLst>
            </p:cNvPr>
            <p:cNvCxnSpPr>
              <a:cxnSpLocks/>
              <a:endCxn id="100" idx="1"/>
            </p:cNvCxnSpPr>
            <p:nvPr/>
          </p:nvCxnSpPr>
          <p:spPr>
            <a:xfrm>
              <a:off x="3172360" y="3748528"/>
              <a:ext cx="790041" cy="850024"/>
            </a:xfrm>
            <a:prstGeom prst="straightConnector1">
              <a:avLst/>
            </a:prstGeom>
            <a:ln w="63500"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05" name="직사각형 104">
              <a:extLst>
                <a:ext uri="{FF2B5EF4-FFF2-40B4-BE49-F238E27FC236}">
                  <a16:creationId xmlns="" xmlns:a16="http://schemas.microsoft.com/office/drawing/2014/main" id="{BF3BE097-938C-48C2-A090-77E70D52FD2B}"/>
                </a:ext>
              </a:extLst>
            </p:cNvPr>
            <p:cNvSpPr/>
            <p:nvPr/>
          </p:nvSpPr>
          <p:spPr>
            <a:xfrm>
              <a:off x="8406713" y="3656195"/>
              <a:ext cx="1210970" cy="6274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브라우저</a:t>
              </a:r>
            </a:p>
          </p:txBody>
        </p:sp>
        <p:sp>
          <p:nvSpPr>
            <p:cNvPr id="106" name="정육면체 105">
              <a:extLst>
                <a:ext uri="{FF2B5EF4-FFF2-40B4-BE49-F238E27FC236}">
                  <a16:creationId xmlns="" xmlns:a16="http://schemas.microsoft.com/office/drawing/2014/main" id="{7863D292-166E-490B-94B0-26F8E0559BCB}"/>
                </a:ext>
              </a:extLst>
            </p:cNvPr>
            <p:cNvSpPr/>
            <p:nvPr/>
          </p:nvSpPr>
          <p:spPr>
            <a:xfrm>
              <a:off x="4190003" y="2177308"/>
              <a:ext cx="1991432" cy="1805914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클라이언트</a:t>
              </a:r>
            </a:p>
          </p:txBody>
        </p:sp>
        <p:cxnSp>
          <p:nvCxnSpPr>
            <p:cNvPr id="108" name="직선 화살표 연결선 107">
              <a:extLst>
                <a:ext uri="{FF2B5EF4-FFF2-40B4-BE49-F238E27FC236}">
                  <a16:creationId xmlns="" xmlns:a16="http://schemas.microsoft.com/office/drawing/2014/main" id="{27C0840B-6907-4AAD-9042-3AC5299BBD44}"/>
                </a:ext>
              </a:extLst>
            </p:cNvPr>
            <p:cNvCxnSpPr>
              <a:cxnSpLocks/>
              <a:stCxn id="105" idx="1"/>
            </p:cNvCxnSpPr>
            <p:nvPr/>
          </p:nvCxnSpPr>
          <p:spPr>
            <a:xfrm flipH="1" flipV="1">
              <a:off x="5944659" y="3149157"/>
              <a:ext cx="2462054" cy="820779"/>
            </a:xfrm>
            <a:prstGeom prst="straightConnector1">
              <a:avLst/>
            </a:prstGeom>
            <a:ln w="63500"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20" name="정육면체 119">
              <a:extLst>
                <a:ext uri="{FF2B5EF4-FFF2-40B4-BE49-F238E27FC236}">
                  <a16:creationId xmlns="" xmlns:a16="http://schemas.microsoft.com/office/drawing/2014/main" id="{FDE78887-D9E3-4CEC-A316-9E518F9FC33F}"/>
                </a:ext>
              </a:extLst>
            </p:cNvPr>
            <p:cNvSpPr/>
            <p:nvPr/>
          </p:nvSpPr>
          <p:spPr>
            <a:xfrm>
              <a:off x="1548711" y="2603336"/>
              <a:ext cx="1985320" cy="1091642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어플리케이션 서버</a:t>
              </a:r>
            </a:p>
          </p:txBody>
        </p:sp>
        <p:sp>
          <p:nvSpPr>
            <p:cNvPr id="104" name="정육면체 103">
              <a:extLst>
                <a:ext uri="{FF2B5EF4-FFF2-40B4-BE49-F238E27FC236}">
                  <a16:creationId xmlns="" xmlns:a16="http://schemas.microsoft.com/office/drawing/2014/main" id="{315FB925-3918-43C2-B4D1-C1FBC41A54C1}"/>
                </a:ext>
              </a:extLst>
            </p:cNvPr>
            <p:cNvSpPr/>
            <p:nvPr/>
          </p:nvSpPr>
          <p:spPr>
            <a:xfrm>
              <a:off x="1894701" y="2198815"/>
              <a:ext cx="1293340" cy="66822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웹 서버</a:t>
              </a:r>
            </a:p>
          </p:txBody>
        </p:sp>
        <p:cxnSp>
          <p:nvCxnSpPr>
            <p:cNvPr id="107" name="직선 화살표 연결선 106">
              <a:extLst>
                <a:ext uri="{FF2B5EF4-FFF2-40B4-BE49-F238E27FC236}">
                  <a16:creationId xmlns="" xmlns:a16="http://schemas.microsoft.com/office/drawing/2014/main" id="{142B999F-3FF3-4104-A659-DFF7C695FC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20231" y="3194388"/>
              <a:ext cx="769772" cy="19435"/>
            </a:xfrm>
            <a:prstGeom prst="straightConnector1">
              <a:avLst/>
            </a:prstGeom>
            <a:ln w="63500"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22" name="직사각형 121">
            <a:extLst>
              <a:ext uri="{FF2B5EF4-FFF2-40B4-BE49-F238E27FC236}">
                <a16:creationId xmlns="" xmlns:a16="http://schemas.microsoft.com/office/drawing/2014/main" id="{C2C7C10B-C389-4032-9781-373680A7C65B}"/>
              </a:ext>
            </a:extLst>
          </p:cNvPr>
          <p:cNvSpPr/>
          <p:nvPr/>
        </p:nvSpPr>
        <p:spPr>
          <a:xfrm>
            <a:off x="7763906" y="1901030"/>
            <a:ext cx="3163330" cy="434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1600" kern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유저</a:t>
            </a:r>
          </a:p>
        </p:txBody>
      </p:sp>
    </p:spTree>
    <p:extLst>
      <p:ext uri="{BB962C8B-B14F-4D97-AF65-F5344CB8AC3E}">
        <p14:creationId xmlns:p14="http://schemas.microsoft.com/office/powerpoint/2010/main" val="406853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=""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=""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=""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육각형 48">
            <a:extLst>
              <a:ext uri="{FF2B5EF4-FFF2-40B4-BE49-F238E27FC236}">
                <a16:creationId xmlns="" xmlns:a16="http://schemas.microsoft.com/office/drawing/2014/main" id="{715C957F-470A-4ED1-B62B-8CEA95D3838C}"/>
              </a:ext>
            </a:extLst>
          </p:cNvPr>
          <p:cNvSpPr/>
          <p:nvPr/>
        </p:nvSpPr>
        <p:spPr>
          <a:xfrm rot="5400000">
            <a:off x="144716" y="3567313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="" xmlns:a16="http://schemas.microsoft.com/office/drawing/2014/main" id="{BF4EA38A-3D87-476A-9B0A-22CA4650DF88}"/>
              </a:ext>
            </a:extLst>
          </p:cNvPr>
          <p:cNvGrpSpPr/>
          <p:nvPr/>
        </p:nvGrpSpPr>
        <p:grpSpPr>
          <a:xfrm>
            <a:off x="190245" y="3666110"/>
            <a:ext cx="569166" cy="518248"/>
            <a:chOff x="190612" y="495251"/>
            <a:chExt cx="569166" cy="518248"/>
          </a:xfrm>
        </p:grpSpPr>
        <p:cxnSp>
          <p:nvCxnSpPr>
            <p:cNvPr id="51" name="직선 연결선 50">
              <a:extLst>
                <a:ext uri="{FF2B5EF4-FFF2-40B4-BE49-F238E27FC236}">
                  <a16:creationId xmlns="" xmlns:a16="http://schemas.microsoft.com/office/drawing/2014/main" id="{ED708330-F959-407A-8C58-301E9FFFF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="" xmlns:a16="http://schemas.microsoft.com/office/drawing/2014/main" id="{4D3FEE5F-509F-41BE-8092-99D8CBEFF870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="" xmlns:a16="http://schemas.microsoft.com/office/drawing/2014/main" id="{151094E0-A418-4904-9B34-BA22C230D489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육각형 54">
            <a:extLst>
              <a:ext uri="{FF2B5EF4-FFF2-40B4-BE49-F238E27FC236}">
                <a16:creationId xmlns=""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=""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=""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=""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="" xmlns:a16="http://schemas.microsoft.com/office/drawing/2014/main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="" xmlns:a16="http://schemas.microsoft.com/office/drawing/2014/main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="" xmlns:a16="http://schemas.microsoft.com/office/drawing/2014/main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="" xmlns:a16="http://schemas.microsoft.com/office/drawing/2014/main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="" xmlns:a16="http://schemas.microsoft.com/office/drawing/2014/main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=""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=""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=""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=""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=""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=""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=""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=""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=""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=""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=""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=""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=""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=""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=""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=""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=""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=""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=""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=""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=""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=""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=""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=""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 smtClean="0">
                <a:solidFill>
                  <a:srgbClr val="A9ACEE"/>
                </a:solidFill>
              </a:rPr>
              <a:t> </a:t>
            </a:r>
            <a:r>
              <a:rPr lang="ko-KR" altLang="en-US" sz="3600" dirty="0" smtClean="0"/>
              <a:t>개발 방법 및 개발 환경</a:t>
            </a:r>
            <a:endParaRPr lang="ko-KR" altLang="en-US" sz="3600" dirty="0"/>
          </a:p>
        </p:txBody>
      </p:sp>
      <p:sp>
        <p:nvSpPr>
          <p:cNvPr id="100" name="순서도: 자기 디스크 99">
            <a:extLst>
              <a:ext uri="{FF2B5EF4-FFF2-40B4-BE49-F238E27FC236}">
                <a16:creationId xmlns="" xmlns:a16="http://schemas.microsoft.com/office/drawing/2014/main" id="{6335DC9D-5D10-47DB-A76E-C8D32D3BE8A2}"/>
              </a:ext>
            </a:extLst>
          </p:cNvPr>
          <p:cNvSpPr/>
          <p:nvPr/>
        </p:nvSpPr>
        <p:spPr>
          <a:xfrm>
            <a:off x="1874163" y="3245856"/>
            <a:ext cx="1482326" cy="71756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데이터 베이스</a:t>
            </a:r>
          </a:p>
        </p:txBody>
      </p:sp>
      <p:sp>
        <p:nvSpPr>
          <p:cNvPr id="106" name="정육면체 105">
            <a:extLst>
              <a:ext uri="{FF2B5EF4-FFF2-40B4-BE49-F238E27FC236}">
                <a16:creationId xmlns="" xmlns:a16="http://schemas.microsoft.com/office/drawing/2014/main" id="{7863D292-166E-490B-94B0-26F8E0559BCB}"/>
              </a:ext>
            </a:extLst>
          </p:cNvPr>
          <p:cNvSpPr/>
          <p:nvPr/>
        </p:nvSpPr>
        <p:spPr>
          <a:xfrm>
            <a:off x="1871881" y="4132510"/>
            <a:ext cx="1486890" cy="134837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클라이언트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874163" y="1938287"/>
            <a:ext cx="1482326" cy="1117100"/>
            <a:chOff x="1937314" y="1900971"/>
            <a:chExt cx="1482326" cy="1117100"/>
          </a:xfrm>
        </p:grpSpPr>
        <p:sp>
          <p:nvSpPr>
            <p:cNvPr id="120" name="정육면체 119">
              <a:extLst>
                <a:ext uri="{FF2B5EF4-FFF2-40B4-BE49-F238E27FC236}">
                  <a16:creationId xmlns="" xmlns:a16="http://schemas.microsoft.com/office/drawing/2014/main" id="{FDE78887-D9E3-4CEC-A316-9E518F9FC33F}"/>
                </a:ext>
              </a:extLst>
            </p:cNvPr>
            <p:cNvSpPr/>
            <p:nvPr/>
          </p:nvSpPr>
          <p:spPr>
            <a:xfrm>
              <a:off x="1937314" y="2203004"/>
              <a:ext cx="1482326" cy="81506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어플리케이션 서버</a:t>
              </a:r>
            </a:p>
          </p:txBody>
        </p:sp>
        <p:sp>
          <p:nvSpPr>
            <p:cNvPr id="104" name="정육면체 103">
              <a:extLst>
                <a:ext uri="{FF2B5EF4-FFF2-40B4-BE49-F238E27FC236}">
                  <a16:creationId xmlns="" xmlns:a16="http://schemas.microsoft.com/office/drawing/2014/main" id="{315FB925-3918-43C2-B4D1-C1FBC41A54C1}"/>
                </a:ext>
              </a:extLst>
            </p:cNvPr>
            <p:cNvSpPr/>
            <p:nvPr/>
          </p:nvSpPr>
          <p:spPr>
            <a:xfrm>
              <a:off x="2195645" y="1900971"/>
              <a:ext cx="965664" cy="498922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웹 서버</a:t>
              </a:r>
            </a:p>
          </p:txBody>
        </p:sp>
      </p:grpSp>
      <p:cxnSp>
        <p:nvCxnSpPr>
          <p:cNvPr id="6" name="직선 화살표 연결선 5"/>
          <p:cNvCxnSpPr/>
          <p:nvPr/>
        </p:nvCxnSpPr>
        <p:spPr>
          <a:xfrm>
            <a:off x="3479446" y="4806696"/>
            <a:ext cx="1248741" cy="0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="" xmlns:a16="http://schemas.microsoft.com/office/drawing/2014/main" id="{60A98659-3F0C-499A-A7B8-E9A4A13A9C0A}"/>
              </a:ext>
            </a:extLst>
          </p:cNvPr>
          <p:cNvSpPr/>
          <p:nvPr/>
        </p:nvSpPr>
        <p:spPr>
          <a:xfrm>
            <a:off x="4805265" y="4517531"/>
            <a:ext cx="469872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>
                <a:solidFill>
                  <a:schemeClr val="accent6"/>
                </a:solidFill>
              </a:rPr>
              <a:t>WebGL</a:t>
            </a:r>
            <a:r>
              <a:rPr lang="ko-KR" altLang="en-US" dirty="0" smtClean="0">
                <a:solidFill>
                  <a:schemeClr val="accent6"/>
                </a:solidFill>
              </a:rPr>
              <a:t> </a:t>
            </a:r>
            <a:r>
              <a:rPr lang="en-US" altLang="ko-KR" dirty="0" smtClean="0">
                <a:solidFill>
                  <a:schemeClr val="accent6"/>
                </a:solidFill>
              </a:rPr>
              <a:t>- 3D </a:t>
            </a:r>
            <a:r>
              <a:rPr lang="ko-KR" altLang="en-US" dirty="0" smtClean="0">
                <a:solidFill>
                  <a:schemeClr val="accent6"/>
                </a:solidFill>
              </a:rPr>
              <a:t>공간 </a:t>
            </a:r>
            <a:r>
              <a:rPr lang="ko-KR" altLang="en-US" dirty="0" err="1" smtClean="0">
                <a:solidFill>
                  <a:schemeClr val="accent6"/>
                </a:solidFill>
              </a:rPr>
              <a:t>렌더링</a:t>
            </a:r>
            <a:r>
              <a:rPr lang="ko-KR" altLang="en-US" dirty="0" smtClean="0">
                <a:solidFill>
                  <a:schemeClr val="accent6"/>
                </a:solidFill>
              </a:rPr>
              <a:t> 환경을 구현</a:t>
            </a:r>
            <a:endParaRPr lang="en-US" altLang="ko-KR" dirty="0" smtClean="0">
              <a:solidFill>
                <a:schemeClr val="accent6"/>
              </a:solidFill>
            </a:endParaRPr>
          </a:p>
          <a:p>
            <a:r>
              <a:rPr lang="en-US" altLang="ko-KR" dirty="0" err="1" smtClean="0">
                <a:solidFill>
                  <a:schemeClr val="accent6"/>
                </a:solidFill>
              </a:rPr>
              <a:t>WebRTC</a:t>
            </a:r>
            <a:r>
              <a:rPr lang="ko-KR" altLang="en-US" dirty="0" smtClean="0">
                <a:solidFill>
                  <a:schemeClr val="accent6"/>
                </a:solidFill>
              </a:rPr>
              <a:t> </a:t>
            </a:r>
            <a:r>
              <a:rPr lang="en-US" altLang="ko-KR" dirty="0">
                <a:solidFill>
                  <a:schemeClr val="accent6"/>
                </a:solidFill>
              </a:rPr>
              <a:t>-</a:t>
            </a:r>
            <a:r>
              <a:rPr lang="en-US" altLang="ko-KR" dirty="0" smtClean="0">
                <a:solidFill>
                  <a:schemeClr val="accent6"/>
                </a:solidFill>
              </a:rPr>
              <a:t> </a:t>
            </a:r>
            <a:r>
              <a:rPr lang="ko-KR" altLang="en-US" dirty="0" smtClean="0">
                <a:solidFill>
                  <a:schemeClr val="accent6"/>
                </a:solidFill>
              </a:rPr>
              <a:t>커뮤니케이션 기능을 구현</a:t>
            </a:r>
            <a:endParaRPr lang="en-US" altLang="ko-KR" dirty="0" smtClean="0">
              <a:solidFill>
                <a:schemeClr val="accent6"/>
              </a:solidFill>
            </a:endParaRPr>
          </a:p>
          <a:p>
            <a:r>
              <a:rPr lang="en-US" altLang="ko-KR" dirty="0" smtClean="0">
                <a:solidFill>
                  <a:schemeClr val="accent6"/>
                </a:solidFill>
              </a:rPr>
              <a:t>JavaScript - </a:t>
            </a:r>
            <a:r>
              <a:rPr lang="ko-KR" altLang="en-US" dirty="0" smtClean="0">
                <a:solidFill>
                  <a:schemeClr val="accent6"/>
                </a:solidFill>
              </a:rPr>
              <a:t>클라이언트 환경 구</a:t>
            </a:r>
            <a:r>
              <a:rPr lang="ko-KR" altLang="en-US" dirty="0">
                <a:solidFill>
                  <a:schemeClr val="accent6"/>
                </a:solidFill>
              </a:rPr>
              <a:t>현</a:t>
            </a:r>
            <a:r>
              <a:rPr lang="ko-KR" altLang="en-US" dirty="0" smtClean="0">
                <a:solidFill>
                  <a:schemeClr val="accent6"/>
                </a:solidFill>
              </a:rPr>
              <a:t> </a:t>
            </a:r>
            <a:endParaRPr lang="en-US" altLang="ko-KR" dirty="0" smtClean="0">
              <a:solidFill>
                <a:schemeClr val="accent6"/>
              </a:solidFill>
            </a:endParaRPr>
          </a:p>
          <a:p>
            <a:r>
              <a:rPr lang="en-US" altLang="ko-KR" dirty="0">
                <a:solidFill>
                  <a:schemeClr val="accent6"/>
                </a:solidFill>
              </a:rPr>
              <a:t>Google Speech </a:t>
            </a:r>
            <a:r>
              <a:rPr lang="en-US" altLang="ko-KR" dirty="0" smtClean="0">
                <a:solidFill>
                  <a:schemeClr val="accent6"/>
                </a:solidFill>
              </a:rPr>
              <a:t>- </a:t>
            </a:r>
            <a:r>
              <a:rPr lang="ko-KR" altLang="en-US" dirty="0">
                <a:solidFill>
                  <a:schemeClr val="accent6"/>
                </a:solidFill>
              </a:rPr>
              <a:t>음성인식 이벤트 처리 </a:t>
            </a:r>
            <a:r>
              <a:rPr lang="ko-KR" altLang="en-US" dirty="0" smtClean="0">
                <a:solidFill>
                  <a:schemeClr val="accent6"/>
                </a:solidFill>
              </a:rPr>
              <a:t>구현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cxnSp>
        <p:nvCxnSpPr>
          <p:cNvPr id="92" name="직선 화살표 연결선 91"/>
          <p:cNvCxnSpPr/>
          <p:nvPr/>
        </p:nvCxnSpPr>
        <p:spPr>
          <a:xfrm>
            <a:off x="3479446" y="3604639"/>
            <a:ext cx="1248741" cy="0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="" xmlns:a16="http://schemas.microsoft.com/office/drawing/2014/main" id="{60A98659-3F0C-499A-A7B8-E9A4A13A9C0A}"/>
              </a:ext>
            </a:extLst>
          </p:cNvPr>
          <p:cNvSpPr/>
          <p:nvPr/>
        </p:nvSpPr>
        <p:spPr>
          <a:xfrm>
            <a:off x="4805265" y="3421143"/>
            <a:ext cx="3659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>
                <a:solidFill>
                  <a:schemeClr val="accent6"/>
                </a:solidFill>
              </a:rPr>
              <a:t>Redis</a:t>
            </a:r>
            <a:r>
              <a:rPr lang="en-US" altLang="ko-KR" dirty="0">
                <a:solidFill>
                  <a:schemeClr val="accent6"/>
                </a:solidFill>
              </a:rPr>
              <a:t> </a:t>
            </a:r>
            <a:r>
              <a:rPr lang="en-US" altLang="ko-KR" dirty="0" smtClean="0">
                <a:solidFill>
                  <a:schemeClr val="accent6"/>
                </a:solidFill>
              </a:rPr>
              <a:t>DB</a:t>
            </a:r>
            <a:r>
              <a:rPr lang="ko-KR" altLang="en-US" dirty="0" smtClean="0">
                <a:solidFill>
                  <a:schemeClr val="accent6"/>
                </a:solidFill>
              </a:rPr>
              <a:t>를 구축하여 서버에 탑재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cxnSp>
        <p:nvCxnSpPr>
          <p:cNvPr id="94" name="직선 화살표 연결선 93"/>
          <p:cNvCxnSpPr/>
          <p:nvPr/>
        </p:nvCxnSpPr>
        <p:spPr>
          <a:xfrm>
            <a:off x="3479446" y="2559059"/>
            <a:ext cx="1248741" cy="0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>
            <a:extLst>
              <a:ext uri="{FF2B5EF4-FFF2-40B4-BE49-F238E27FC236}">
                <a16:creationId xmlns="" xmlns:a16="http://schemas.microsoft.com/office/drawing/2014/main" id="{60A98659-3F0C-499A-A7B8-E9A4A13A9C0A}"/>
              </a:ext>
            </a:extLst>
          </p:cNvPr>
          <p:cNvSpPr/>
          <p:nvPr/>
        </p:nvSpPr>
        <p:spPr>
          <a:xfrm>
            <a:off x="4805265" y="2207605"/>
            <a:ext cx="55024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accent6"/>
                </a:solidFill>
              </a:rPr>
              <a:t>AWS </a:t>
            </a:r>
            <a:r>
              <a:rPr lang="en-US" altLang="ko-KR" dirty="0" smtClean="0">
                <a:solidFill>
                  <a:schemeClr val="accent6"/>
                </a:solidFill>
              </a:rPr>
              <a:t>Linux </a:t>
            </a:r>
            <a:r>
              <a:rPr lang="ko-KR" altLang="en-US" dirty="0" smtClean="0">
                <a:solidFill>
                  <a:schemeClr val="accent6"/>
                </a:solidFill>
              </a:rPr>
              <a:t>서버에 </a:t>
            </a:r>
            <a:r>
              <a:rPr lang="en-US" altLang="ko-KR" dirty="0" smtClean="0">
                <a:solidFill>
                  <a:schemeClr val="accent6"/>
                </a:solidFill>
              </a:rPr>
              <a:t>Apache Tomcat</a:t>
            </a:r>
            <a:r>
              <a:rPr lang="ko-KR" altLang="en-US" dirty="0">
                <a:solidFill>
                  <a:schemeClr val="accent6"/>
                </a:solidFill>
              </a:rPr>
              <a:t> </a:t>
            </a:r>
            <a:r>
              <a:rPr lang="ko-KR" altLang="en-US" dirty="0" smtClean="0">
                <a:solidFill>
                  <a:schemeClr val="accent6"/>
                </a:solidFill>
              </a:rPr>
              <a:t>환경을 구축</a:t>
            </a:r>
            <a:endParaRPr lang="en-US" altLang="ko-KR" dirty="0" smtClean="0">
              <a:solidFill>
                <a:schemeClr val="accent6"/>
              </a:solidFill>
            </a:endParaRPr>
          </a:p>
          <a:p>
            <a:r>
              <a:rPr lang="en-US" altLang="ko-KR" dirty="0" smtClean="0">
                <a:solidFill>
                  <a:schemeClr val="accent6"/>
                </a:solidFill>
              </a:rPr>
              <a:t>JSP </a:t>
            </a:r>
            <a:r>
              <a:rPr lang="en-US" altLang="ko-KR" dirty="0" smtClean="0">
                <a:solidFill>
                  <a:schemeClr val="accent6"/>
                </a:solidFill>
              </a:rPr>
              <a:t>or Node.js</a:t>
            </a:r>
            <a:r>
              <a:rPr lang="ko-KR" altLang="en-US" dirty="0" smtClean="0">
                <a:solidFill>
                  <a:schemeClr val="accent6"/>
                </a:solidFill>
              </a:rPr>
              <a:t>를 사용하여 서버 </a:t>
            </a:r>
            <a:r>
              <a:rPr lang="ko-KR" altLang="en-US" dirty="0" err="1" smtClean="0">
                <a:solidFill>
                  <a:schemeClr val="accent6"/>
                </a:solidFill>
              </a:rPr>
              <a:t>앱을</a:t>
            </a:r>
            <a:r>
              <a:rPr lang="ko-KR" altLang="en-US" dirty="0" smtClean="0">
                <a:solidFill>
                  <a:schemeClr val="accent6"/>
                </a:solidFill>
              </a:rPr>
              <a:t> 제작하여 실행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="" xmlns:a16="http://schemas.microsoft.com/office/drawing/2014/main" id="{BF3BE097-938C-48C2-A090-77E70D52FD2B}"/>
              </a:ext>
            </a:extLst>
          </p:cNvPr>
          <p:cNvSpPr/>
          <p:nvPr/>
        </p:nvSpPr>
        <p:spPr>
          <a:xfrm>
            <a:off x="2009841" y="5797077"/>
            <a:ext cx="1210970" cy="627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모바일</a:t>
            </a:r>
            <a:r>
              <a:rPr lang="ko-KR" altLang="en-US" sz="1200" dirty="0" smtClean="0"/>
              <a:t> 브라우저</a:t>
            </a:r>
            <a:endParaRPr lang="ko-KR" altLang="en-US" sz="1200" dirty="0"/>
          </a:p>
        </p:txBody>
      </p:sp>
      <p:cxnSp>
        <p:nvCxnSpPr>
          <p:cNvPr id="97" name="직선 화살표 연결선 96"/>
          <p:cNvCxnSpPr/>
          <p:nvPr/>
        </p:nvCxnSpPr>
        <p:spPr>
          <a:xfrm>
            <a:off x="3479446" y="6150990"/>
            <a:ext cx="1248741" cy="0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="" xmlns:a16="http://schemas.microsoft.com/office/drawing/2014/main" id="{60A98659-3F0C-499A-A7B8-E9A4A13A9C0A}"/>
              </a:ext>
            </a:extLst>
          </p:cNvPr>
          <p:cNvSpPr/>
          <p:nvPr/>
        </p:nvSpPr>
        <p:spPr>
          <a:xfrm>
            <a:off x="4805265" y="5967494"/>
            <a:ext cx="2783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>
                <a:solidFill>
                  <a:schemeClr val="accent6"/>
                </a:solidFill>
              </a:rPr>
              <a:t>WebVR</a:t>
            </a:r>
            <a:r>
              <a:rPr lang="en-US" altLang="ko-KR" dirty="0" smtClean="0">
                <a:solidFill>
                  <a:schemeClr val="accent6"/>
                </a:solidFill>
              </a:rPr>
              <a:t> - VR </a:t>
            </a:r>
            <a:r>
              <a:rPr lang="ko-KR" altLang="en-US" dirty="0" smtClean="0">
                <a:solidFill>
                  <a:schemeClr val="accent6"/>
                </a:solidFill>
              </a:rPr>
              <a:t>환경을 구현</a:t>
            </a:r>
            <a:endParaRPr lang="en-US" altLang="ko-KR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30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=""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=""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=""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육각형 48">
            <a:extLst>
              <a:ext uri="{FF2B5EF4-FFF2-40B4-BE49-F238E27FC236}">
                <a16:creationId xmlns="" xmlns:a16="http://schemas.microsoft.com/office/drawing/2014/main" id="{715C957F-470A-4ED1-B62B-8CEA95D3838C}"/>
              </a:ext>
            </a:extLst>
          </p:cNvPr>
          <p:cNvSpPr/>
          <p:nvPr/>
        </p:nvSpPr>
        <p:spPr>
          <a:xfrm rot="5400000">
            <a:off x="144716" y="3567313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="" xmlns:a16="http://schemas.microsoft.com/office/drawing/2014/main" id="{BF4EA38A-3D87-476A-9B0A-22CA4650DF88}"/>
              </a:ext>
            </a:extLst>
          </p:cNvPr>
          <p:cNvGrpSpPr/>
          <p:nvPr/>
        </p:nvGrpSpPr>
        <p:grpSpPr>
          <a:xfrm>
            <a:off x="190245" y="3666110"/>
            <a:ext cx="569166" cy="518248"/>
            <a:chOff x="190612" y="495251"/>
            <a:chExt cx="569166" cy="518248"/>
          </a:xfrm>
        </p:grpSpPr>
        <p:cxnSp>
          <p:nvCxnSpPr>
            <p:cNvPr id="51" name="직선 연결선 50">
              <a:extLst>
                <a:ext uri="{FF2B5EF4-FFF2-40B4-BE49-F238E27FC236}">
                  <a16:creationId xmlns="" xmlns:a16="http://schemas.microsoft.com/office/drawing/2014/main" id="{ED708330-F959-407A-8C58-301E9FFFF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="" xmlns:a16="http://schemas.microsoft.com/office/drawing/2014/main" id="{4D3FEE5F-509F-41BE-8092-99D8CBEFF870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="" xmlns:a16="http://schemas.microsoft.com/office/drawing/2014/main" id="{151094E0-A418-4904-9B34-BA22C230D489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육각형 54">
            <a:extLst>
              <a:ext uri="{FF2B5EF4-FFF2-40B4-BE49-F238E27FC236}">
                <a16:creationId xmlns=""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=""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=""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=""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="" xmlns:a16="http://schemas.microsoft.com/office/drawing/2014/main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="" xmlns:a16="http://schemas.microsoft.com/office/drawing/2014/main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="" xmlns:a16="http://schemas.microsoft.com/office/drawing/2014/main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="" xmlns:a16="http://schemas.microsoft.com/office/drawing/2014/main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="" xmlns:a16="http://schemas.microsoft.com/office/drawing/2014/main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=""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=""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=""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=""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=""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=""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=""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=""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=""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=""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=""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=""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=""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=""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=""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=""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=""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=""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=""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=""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=""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=""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=""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=""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개발 방법 및 개발 환경</a:t>
            </a:r>
          </a:p>
        </p:txBody>
      </p:sp>
      <p:graphicFrame>
        <p:nvGraphicFramePr>
          <p:cNvPr id="60" name="표 59">
            <a:extLst>
              <a:ext uri="{FF2B5EF4-FFF2-40B4-BE49-F238E27FC236}">
                <a16:creationId xmlns="" xmlns:a16="http://schemas.microsoft.com/office/drawing/2014/main" id="{DBB9E584-12F4-420F-9C3C-53EAC35614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659438"/>
              </p:ext>
            </p:extLst>
          </p:nvPr>
        </p:nvGraphicFramePr>
        <p:xfrm>
          <a:off x="2032000" y="1608557"/>
          <a:ext cx="8128000" cy="4159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72548611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639982145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442204732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438031540"/>
                    </a:ext>
                  </a:extLst>
                </a:gridCol>
              </a:tblGrid>
              <a:tr h="776555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개발 언어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운영체제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개발 프로그램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디바이스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5135121"/>
                  </a:ext>
                </a:extLst>
              </a:tr>
              <a:tr h="2580195"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HTML5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JavaScript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CSS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XML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JSP</a:t>
                      </a:r>
                    </a:p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Windows 10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AWS LINUX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Android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Brackets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Eclipse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 err="1"/>
                        <a:t>Redis</a:t>
                      </a: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dirty="0"/>
                        <a:t>Android studio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 smtClean="0"/>
                        <a:t>PC</a:t>
                      </a: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 smtClean="0"/>
                        <a:t>Gear VR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 smtClean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 smtClean="0"/>
                        <a:t>Galaxy S5 ++</a:t>
                      </a:r>
                      <a:endParaRPr lang="en-US" altLang="ko-KR" dirty="0"/>
                    </a:p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42274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844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=""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=""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=""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육각형 48">
            <a:extLst>
              <a:ext uri="{FF2B5EF4-FFF2-40B4-BE49-F238E27FC236}">
                <a16:creationId xmlns="" xmlns:a16="http://schemas.microsoft.com/office/drawing/2014/main" id="{715C957F-470A-4ED1-B62B-8CEA95D3838C}"/>
              </a:ext>
            </a:extLst>
          </p:cNvPr>
          <p:cNvSpPr/>
          <p:nvPr/>
        </p:nvSpPr>
        <p:spPr>
          <a:xfrm rot="5400000">
            <a:off x="144716" y="3567313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="" xmlns:a16="http://schemas.microsoft.com/office/drawing/2014/main" id="{BF4EA38A-3D87-476A-9B0A-22CA4650DF88}"/>
              </a:ext>
            </a:extLst>
          </p:cNvPr>
          <p:cNvGrpSpPr/>
          <p:nvPr/>
        </p:nvGrpSpPr>
        <p:grpSpPr>
          <a:xfrm>
            <a:off x="190245" y="3666110"/>
            <a:ext cx="569166" cy="518248"/>
            <a:chOff x="190612" y="495251"/>
            <a:chExt cx="569166" cy="518248"/>
          </a:xfrm>
        </p:grpSpPr>
        <p:cxnSp>
          <p:nvCxnSpPr>
            <p:cNvPr id="51" name="직선 연결선 50">
              <a:extLst>
                <a:ext uri="{FF2B5EF4-FFF2-40B4-BE49-F238E27FC236}">
                  <a16:creationId xmlns="" xmlns:a16="http://schemas.microsoft.com/office/drawing/2014/main" id="{ED708330-F959-407A-8C58-301E9FFFF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="" xmlns:a16="http://schemas.microsoft.com/office/drawing/2014/main" id="{4D3FEE5F-509F-41BE-8092-99D8CBEFF870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="" xmlns:a16="http://schemas.microsoft.com/office/drawing/2014/main" id="{151094E0-A418-4904-9B34-BA22C230D489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육각형 54">
            <a:extLst>
              <a:ext uri="{FF2B5EF4-FFF2-40B4-BE49-F238E27FC236}">
                <a16:creationId xmlns=""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=""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=""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=""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="" xmlns:a16="http://schemas.microsoft.com/office/drawing/2014/main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="" xmlns:a16="http://schemas.microsoft.com/office/drawing/2014/main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="" xmlns:a16="http://schemas.microsoft.com/office/drawing/2014/main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="" xmlns:a16="http://schemas.microsoft.com/office/drawing/2014/main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="" xmlns:a16="http://schemas.microsoft.com/office/drawing/2014/main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=""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=""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=""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=""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=""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=""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=""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=""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=""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=""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=""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=""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=""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=""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=""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=""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=""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=""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=""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=""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=""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=""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=""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=""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개발 방법 및 개발 환경</a:t>
            </a:r>
          </a:p>
        </p:txBody>
      </p:sp>
      <p:sp>
        <p:nvSpPr>
          <p:cNvPr id="54" name="부제목 2">
            <a:extLst>
              <a:ext uri="{FF2B5EF4-FFF2-40B4-BE49-F238E27FC236}">
                <a16:creationId xmlns="" xmlns:a16="http://schemas.microsoft.com/office/drawing/2014/main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1349383" y="1355503"/>
            <a:ext cx="3679817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u"/>
            </a:pPr>
            <a:r>
              <a:rPr lang="en-US" altLang="ko-KR" sz="2400" dirty="0" smtClean="0">
                <a:solidFill>
                  <a:schemeClr val="accent6"/>
                </a:solidFill>
              </a:rPr>
              <a:t>Lenovo </a:t>
            </a:r>
            <a:r>
              <a:rPr lang="en-US" altLang="ko-KR" sz="2400" dirty="0" err="1" smtClean="0">
                <a:solidFill>
                  <a:schemeClr val="accent6"/>
                </a:solidFill>
              </a:rPr>
              <a:t>IdeaPad</a:t>
            </a:r>
            <a:r>
              <a:rPr lang="en-US" altLang="ko-KR" sz="2400" dirty="0" smtClean="0">
                <a:solidFill>
                  <a:schemeClr val="accent6"/>
                </a:solidFill>
              </a:rPr>
              <a:t> 700</a:t>
            </a:r>
            <a:endParaRPr lang="en-US" altLang="ko-KR" sz="2400" dirty="0">
              <a:solidFill>
                <a:schemeClr val="accent6"/>
              </a:solidFill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446" y="1409441"/>
            <a:ext cx="4457079" cy="5331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307" y="2256013"/>
            <a:ext cx="4445135" cy="3856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89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=""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=""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=""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육각형 48">
            <a:extLst>
              <a:ext uri="{FF2B5EF4-FFF2-40B4-BE49-F238E27FC236}">
                <a16:creationId xmlns="" xmlns:a16="http://schemas.microsoft.com/office/drawing/2014/main" id="{715C957F-470A-4ED1-B62B-8CEA95D3838C}"/>
              </a:ext>
            </a:extLst>
          </p:cNvPr>
          <p:cNvSpPr/>
          <p:nvPr/>
        </p:nvSpPr>
        <p:spPr>
          <a:xfrm rot="5400000">
            <a:off x="144716" y="3567313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="" xmlns:a16="http://schemas.microsoft.com/office/drawing/2014/main" id="{BF4EA38A-3D87-476A-9B0A-22CA4650DF88}"/>
              </a:ext>
            </a:extLst>
          </p:cNvPr>
          <p:cNvGrpSpPr/>
          <p:nvPr/>
        </p:nvGrpSpPr>
        <p:grpSpPr>
          <a:xfrm>
            <a:off x="190245" y="3666110"/>
            <a:ext cx="569166" cy="518248"/>
            <a:chOff x="190612" y="495251"/>
            <a:chExt cx="569166" cy="518248"/>
          </a:xfrm>
        </p:grpSpPr>
        <p:cxnSp>
          <p:nvCxnSpPr>
            <p:cNvPr id="51" name="직선 연결선 50">
              <a:extLst>
                <a:ext uri="{FF2B5EF4-FFF2-40B4-BE49-F238E27FC236}">
                  <a16:creationId xmlns="" xmlns:a16="http://schemas.microsoft.com/office/drawing/2014/main" id="{ED708330-F959-407A-8C58-301E9FFFF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="" xmlns:a16="http://schemas.microsoft.com/office/drawing/2014/main" id="{4D3FEE5F-509F-41BE-8092-99D8CBEFF870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="" xmlns:a16="http://schemas.microsoft.com/office/drawing/2014/main" id="{151094E0-A418-4904-9B34-BA22C230D489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육각형 54">
            <a:extLst>
              <a:ext uri="{FF2B5EF4-FFF2-40B4-BE49-F238E27FC236}">
                <a16:creationId xmlns=""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=""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=""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=""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="" xmlns:a16="http://schemas.microsoft.com/office/drawing/2014/main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="" xmlns:a16="http://schemas.microsoft.com/office/drawing/2014/main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="" xmlns:a16="http://schemas.microsoft.com/office/drawing/2014/main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="" xmlns:a16="http://schemas.microsoft.com/office/drawing/2014/main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="" xmlns:a16="http://schemas.microsoft.com/office/drawing/2014/main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=""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=""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=""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=""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=""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=""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=""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=""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=""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=""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=""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=""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=""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=""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=""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=""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=""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=""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=""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=""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=""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=""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=""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=""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개발 방법 및 개발 환경</a:t>
            </a:r>
          </a:p>
        </p:txBody>
      </p:sp>
      <p:sp>
        <p:nvSpPr>
          <p:cNvPr id="54" name="부제목 2">
            <a:extLst>
              <a:ext uri="{FF2B5EF4-FFF2-40B4-BE49-F238E27FC236}">
                <a16:creationId xmlns="" xmlns:a16="http://schemas.microsoft.com/office/drawing/2014/main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1349384" y="1355503"/>
            <a:ext cx="3360361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u"/>
            </a:pPr>
            <a:r>
              <a:rPr lang="en-US" altLang="ko-KR" sz="2400" dirty="0" smtClean="0">
                <a:solidFill>
                  <a:schemeClr val="accent6"/>
                </a:solidFill>
              </a:rPr>
              <a:t>Gear VR</a:t>
            </a:r>
            <a:endParaRPr lang="en-US" altLang="ko-KR" sz="2400" dirty="0">
              <a:solidFill>
                <a:schemeClr val="accent6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28" y="2247172"/>
            <a:ext cx="5629275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096" y="2247172"/>
            <a:ext cx="3762085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845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=""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=""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=""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육각형 48">
            <a:extLst>
              <a:ext uri="{FF2B5EF4-FFF2-40B4-BE49-F238E27FC236}">
                <a16:creationId xmlns="" xmlns:a16="http://schemas.microsoft.com/office/drawing/2014/main" id="{715C957F-470A-4ED1-B62B-8CEA95D3838C}"/>
              </a:ext>
            </a:extLst>
          </p:cNvPr>
          <p:cNvSpPr/>
          <p:nvPr/>
        </p:nvSpPr>
        <p:spPr>
          <a:xfrm rot="5400000">
            <a:off x="144716" y="3567313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="" xmlns:a16="http://schemas.microsoft.com/office/drawing/2014/main" id="{BF4EA38A-3D87-476A-9B0A-22CA4650DF88}"/>
              </a:ext>
            </a:extLst>
          </p:cNvPr>
          <p:cNvGrpSpPr/>
          <p:nvPr/>
        </p:nvGrpSpPr>
        <p:grpSpPr>
          <a:xfrm>
            <a:off x="190245" y="3666110"/>
            <a:ext cx="569166" cy="518248"/>
            <a:chOff x="190612" y="495251"/>
            <a:chExt cx="569166" cy="518248"/>
          </a:xfrm>
        </p:grpSpPr>
        <p:cxnSp>
          <p:nvCxnSpPr>
            <p:cNvPr id="51" name="직선 연결선 50">
              <a:extLst>
                <a:ext uri="{FF2B5EF4-FFF2-40B4-BE49-F238E27FC236}">
                  <a16:creationId xmlns="" xmlns:a16="http://schemas.microsoft.com/office/drawing/2014/main" id="{ED708330-F959-407A-8C58-301E9FFFF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="" xmlns:a16="http://schemas.microsoft.com/office/drawing/2014/main" id="{4D3FEE5F-509F-41BE-8092-99D8CBEFF870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="" xmlns:a16="http://schemas.microsoft.com/office/drawing/2014/main" id="{151094E0-A418-4904-9B34-BA22C230D489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육각형 54">
            <a:extLst>
              <a:ext uri="{FF2B5EF4-FFF2-40B4-BE49-F238E27FC236}">
                <a16:creationId xmlns=""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=""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=""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=""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="" xmlns:a16="http://schemas.microsoft.com/office/drawing/2014/main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="" xmlns:a16="http://schemas.microsoft.com/office/drawing/2014/main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="" xmlns:a16="http://schemas.microsoft.com/office/drawing/2014/main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="" xmlns:a16="http://schemas.microsoft.com/office/drawing/2014/main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="" xmlns:a16="http://schemas.microsoft.com/office/drawing/2014/main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=""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=""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=""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=""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=""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=""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=""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=""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=""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=""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=""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=""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=""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=""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=""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=""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=""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=""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=""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=""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=""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=""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=""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=""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개발 방법 및 개발 환경</a:t>
            </a:r>
          </a:p>
        </p:txBody>
      </p:sp>
      <p:sp>
        <p:nvSpPr>
          <p:cNvPr id="54" name="부제목 2">
            <a:extLst>
              <a:ext uri="{FF2B5EF4-FFF2-40B4-BE49-F238E27FC236}">
                <a16:creationId xmlns="" xmlns:a16="http://schemas.microsoft.com/office/drawing/2014/main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1349384" y="1355503"/>
            <a:ext cx="3360361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u"/>
            </a:pPr>
            <a:r>
              <a:rPr lang="en-US" altLang="ko-KR" sz="2400" dirty="0" smtClean="0">
                <a:solidFill>
                  <a:schemeClr val="accent6"/>
                </a:solidFill>
              </a:rPr>
              <a:t>Galaxy Note 5</a:t>
            </a:r>
            <a:endParaRPr lang="en-US" altLang="ko-KR" sz="2400" dirty="0">
              <a:solidFill>
                <a:schemeClr val="accent6"/>
              </a:solidFill>
            </a:endParaRPr>
          </a:p>
        </p:txBody>
      </p: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096" y="2247901"/>
            <a:ext cx="3030942" cy="4313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934" y="2250035"/>
            <a:ext cx="5552714" cy="4310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141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9972399-2A3C-41F8-87A8-695B99C3E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05249C3-FFC7-4C2C-B012-18294659B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6449" y="1680640"/>
            <a:ext cx="7796540" cy="4472509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ko-KR" altLang="en-US" sz="2400" dirty="0"/>
              <a:t>종합설계 개요</a:t>
            </a:r>
            <a:endParaRPr lang="en-US" altLang="ko-KR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2400" dirty="0"/>
              <a:t>관련 연구 및 사례</a:t>
            </a:r>
            <a:endParaRPr lang="en-US" altLang="ko-KR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2400" dirty="0"/>
              <a:t>시스템 수행 시나리오</a:t>
            </a:r>
            <a:endParaRPr lang="en-US" altLang="ko-KR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2400" dirty="0"/>
              <a:t>시스템 구성도</a:t>
            </a:r>
            <a:endParaRPr lang="en-US" altLang="ko-KR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2400" dirty="0"/>
              <a:t>개발 환경 및 개발 방법</a:t>
            </a:r>
            <a:endParaRPr lang="en-US" altLang="ko-KR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2400" dirty="0"/>
              <a:t>업무 분담</a:t>
            </a:r>
            <a:endParaRPr lang="en-US" altLang="ko-KR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2400" dirty="0"/>
              <a:t>종합 설계 수행 일정</a:t>
            </a:r>
            <a:endParaRPr lang="en-US" altLang="ko-KR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2400" dirty="0"/>
              <a:t>참고 자료 및 문헌</a:t>
            </a:r>
            <a:endParaRPr lang="en-US" altLang="ko-KR" sz="2400" dirty="0"/>
          </a:p>
        </p:txBody>
      </p:sp>
      <p:sp>
        <p:nvSpPr>
          <p:cNvPr id="14" name="제목 1">
            <a:extLst>
              <a:ext uri="{FF2B5EF4-FFF2-40B4-BE49-F238E27FC236}">
                <a16:creationId xmlns="" xmlns:a16="http://schemas.microsoft.com/office/drawing/2014/main" id="{BD8B553F-95D0-48F9-BAF5-CE4C7B5B37BA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38" name="육각형 37"/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BA3CB382-2A6E-4C88-A01F-7AFF05DD1253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86" name="직선 연결선 85"/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5B1C5673-ADBB-427C-837A-297B9897750E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37" name="육각형 36">
              <a:extLst>
                <a:ext uri="{FF2B5EF4-FFF2-40B4-BE49-F238E27FC236}">
                  <a16:creationId xmlns="" xmlns:a16="http://schemas.microsoft.com/office/drawing/2014/main" id="{918E9801-809F-4B4C-B0D9-A324E6E7984F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="" xmlns:a16="http://schemas.microsoft.com/office/drawing/2014/main" id="{3CED7933-A96B-4483-B6DF-E506AD0CE75E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40" name="직선 연결선 39">
                <a:extLst>
                  <a:ext uri="{FF2B5EF4-FFF2-40B4-BE49-F238E27FC236}">
                    <a16:creationId xmlns="" xmlns:a16="http://schemas.microsoft.com/office/drawing/2014/main" id="{0437747D-B3BF-485C-A556-67A8E082E4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="" xmlns:a16="http://schemas.microsoft.com/office/drawing/2014/main" id="{F257F729-295C-4410-BCC2-2CC3FF61BB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="" xmlns:a16="http://schemas.microsoft.com/office/drawing/2014/main" id="{5DB41917-C446-4C80-9A64-116E50C0DEA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그룹 49">
            <a:extLst>
              <a:ext uri="{FF2B5EF4-FFF2-40B4-BE49-F238E27FC236}">
                <a16:creationId xmlns="" xmlns:a16="http://schemas.microsoft.com/office/drawing/2014/main" id="{5CB5FDAE-5B34-49F7-96EA-904CA30162A5}"/>
              </a:ext>
            </a:extLst>
          </p:cNvPr>
          <p:cNvGrpSpPr/>
          <p:nvPr/>
        </p:nvGrpSpPr>
        <p:grpSpPr>
          <a:xfrm>
            <a:off x="190245" y="1893491"/>
            <a:ext cx="569166" cy="662575"/>
            <a:chOff x="190612" y="1274423"/>
            <a:chExt cx="569166" cy="662575"/>
          </a:xfrm>
        </p:grpSpPr>
        <p:sp>
          <p:nvSpPr>
            <p:cNvPr id="51" name="육각형 50">
              <a:extLst>
                <a:ext uri="{FF2B5EF4-FFF2-40B4-BE49-F238E27FC236}">
                  <a16:creationId xmlns="" xmlns:a16="http://schemas.microsoft.com/office/drawing/2014/main" id="{C855D6F0-2A3E-466E-B5AE-383A5324F22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="" xmlns:a16="http://schemas.microsoft.com/office/drawing/2014/main" id="{C9BE53FF-E572-4CBC-8DC0-278CC2F66222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3" name="직선 연결선 52">
                <a:extLst>
                  <a:ext uri="{FF2B5EF4-FFF2-40B4-BE49-F238E27FC236}">
                    <a16:creationId xmlns="" xmlns:a16="http://schemas.microsoft.com/office/drawing/2014/main" id="{2E8E1278-4F43-424D-B61D-BEFDC7FC83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="" xmlns:a16="http://schemas.microsoft.com/office/drawing/2014/main" id="{A8B4CF61-DF7A-4A84-8735-F999317170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="" xmlns:a16="http://schemas.microsoft.com/office/drawing/2014/main" id="{6DD26625-6BC3-49D9-AB64-E113998845AE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16C8C7A7-CB34-4F68-8087-5BA34BAFE459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57" name="육각형 56">
              <a:extLst>
                <a:ext uri="{FF2B5EF4-FFF2-40B4-BE49-F238E27FC236}">
                  <a16:creationId xmlns="" xmlns:a16="http://schemas.microsoft.com/office/drawing/2014/main" id="{A76DC215-3A15-4F02-9735-9FC179912422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="" xmlns:a16="http://schemas.microsoft.com/office/drawing/2014/main" id="{60E13769-DFF0-4FD8-86CD-7B948A8C433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7" name="직선 연결선 66">
                <a:extLst>
                  <a:ext uri="{FF2B5EF4-FFF2-40B4-BE49-F238E27FC236}">
                    <a16:creationId xmlns="" xmlns:a16="http://schemas.microsoft.com/office/drawing/2014/main" id="{2E075268-C341-4223-B93C-84421FCACF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="" xmlns:a16="http://schemas.microsoft.com/office/drawing/2014/main" id="{E3288729-6352-4D93-8659-FAAAB0CA4C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="" xmlns:a16="http://schemas.microsoft.com/office/drawing/2014/main" id="{C858121A-814F-4EDA-877A-C8F2D3B481D0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0" name="그룹 69">
            <a:extLst>
              <a:ext uri="{FF2B5EF4-FFF2-40B4-BE49-F238E27FC236}">
                <a16:creationId xmlns="" xmlns:a16="http://schemas.microsoft.com/office/drawing/2014/main" id="{00288759-3894-4018-9594-F05D5D89A3E1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71" name="육각형 70">
              <a:extLst>
                <a:ext uri="{FF2B5EF4-FFF2-40B4-BE49-F238E27FC236}">
                  <a16:creationId xmlns="" xmlns:a16="http://schemas.microsoft.com/office/drawing/2014/main" id="{07D324BE-8EA0-4F45-A099-79E7E36980E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="" xmlns:a16="http://schemas.microsoft.com/office/drawing/2014/main" id="{67EEE243-BBAB-4893-BD91-E864CF72740F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3" name="직선 연결선 72">
                <a:extLst>
                  <a:ext uri="{FF2B5EF4-FFF2-40B4-BE49-F238E27FC236}">
                    <a16:creationId xmlns="" xmlns:a16="http://schemas.microsoft.com/office/drawing/2014/main" id="{BD643B80-AD52-409F-B00F-382C9D2B99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>
                <a:extLst>
                  <a:ext uri="{FF2B5EF4-FFF2-40B4-BE49-F238E27FC236}">
                    <a16:creationId xmlns="" xmlns:a16="http://schemas.microsoft.com/office/drawing/2014/main" id="{359F012B-7F18-4DA1-96F8-94E1017FC9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>
                <a:extLst>
                  <a:ext uri="{FF2B5EF4-FFF2-40B4-BE49-F238E27FC236}">
                    <a16:creationId xmlns="" xmlns:a16="http://schemas.microsoft.com/office/drawing/2014/main" id="{DCCB7D3F-F2F3-4C0B-9516-FD2AB04FDDFC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6" name="그룹 75">
            <a:extLst>
              <a:ext uri="{FF2B5EF4-FFF2-40B4-BE49-F238E27FC236}">
                <a16:creationId xmlns="" xmlns:a16="http://schemas.microsoft.com/office/drawing/2014/main" id="{632060D2-B76F-4ADE-A702-C8E0B394F841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7" name="육각형 76">
              <a:extLst>
                <a:ext uri="{FF2B5EF4-FFF2-40B4-BE49-F238E27FC236}">
                  <a16:creationId xmlns="" xmlns:a16="http://schemas.microsoft.com/office/drawing/2014/main" id="{9124BBA0-165D-4592-85C6-6E5883F3F99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="" xmlns:a16="http://schemas.microsoft.com/office/drawing/2014/main" id="{3B59999E-C36F-416E-853D-003DB607FB34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9" name="직선 연결선 78">
                <a:extLst>
                  <a:ext uri="{FF2B5EF4-FFF2-40B4-BE49-F238E27FC236}">
                    <a16:creationId xmlns="" xmlns:a16="http://schemas.microsoft.com/office/drawing/2014/main" id="{69543A0C-4146-4B00-A847-4711391A33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="" xmlns:a16="http://schemas.microsoft.com/office/drawing/2014/main" id="{A7B3028A-14A8-45CA-B970-69DFE9F9D1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="" xmlns:a16="http://schemas.microsoft.com/office/drawing/2014/main" id="{140FA407-FE74-425C-B82F-9A2710AE953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2" name="그룹 81">
            <a:extLst>
              <a:ext uri="{FF2B5EF4-FFF2-40B4-BE49-F238E27FC236}">
                <a16:creationId xmlns="" xmlns:a16="http://schemas.microsoft.com/office/drawing/2014/main" id="{59943507-51E8-44A8-A8C4-0B5CC35706D5}"/>
              </a:ext>
            </a:extLst>
          </p:cNvPr>
          <p:cNvGrpSpPr/>
          <p:nvPr/>
        </p:nvGrpSpPr>
        <p:grpSpPr>
          <a:xfrm>
            <a:off x="190245" y="1079345"/>
            <a:ext cx="569166" cy="662575"/>
            <a:chOff x="190612" y="1274423"/>
            <a:chExt cx="569166" cy="662575"/>
          </a:xfrm>
        </p:grpSpPr>
        <p:sp>
          <p:nvSpPr>
            <p:cNvPr id="83" name="육각형 82">
              <a:extLst>
                <a:ext uri="{FF2B5EF4-FFF2-40B4-BE49-F238E27FC236}">
                  <a16:creationId xmlns="" xmlns:a16="http://schemas.microsoft.com/office/drawing/2014/main" id="{FE9CD8B0-4BBC-4C11-A6CA-DF171660244B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="" xmlns:a16="http://schemas.microsoft.com/office/drawing/2014/main" id="{05BEC438-D278-4A8E-8CA9-03F4592B3A9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5" name="직선 연결선 84">
                <a:extLst>
                  <a:ext uri="{FF2B5EF4-FFF2-40B4-BE49-F238E27FC236}">
                    <a16:creationId xmlns="" xmlns:a16="http://schemas.microsoft.com/office/drawing/2014/main" id="{DA09D6F8-DEDC-47D3-8922-C9433E71D7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="" xmlns:a16="http://schemas.microsoft.com/office/drawing/2014/main" id="{8F78A34F-415E-4428-9E47-2DC463BE04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="" xmlns:a16="http://schemas.microsoft.com/office/drawing/2014/main" id="{CED88480-79A8-4A6B-8EC3-2BC713CEE47E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0" name="그룹 89">
            <a:extLst>
              <a:ext uri="{FF2B5EF4-FFF2-40B4-BE49-F238E27FC236}">
                <a16:creationId xmlns="" xmlns:a16="http://schemas.microsoft.com/office/drawing/2014/main" id="{432B3886-DA6E-43E1-95A7-430AFCEE4F72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91" name="육각형 90">
              <a:extLst>
                <a:ext uri="{FF2B5EF4-FFF2-40B4-BE49-F238E27FC236}">
                  <a16:creationId xmlns="" xmlns:a16="http://schemas.microsoft.com/office/drawing/2014/main" id="{84813945-4313-4569-BFCF-961D2AA2664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2" name="그룹 101">
              <a:extLst>
                <a:ext uri="{FF2B5EF4-FFF2-40B4-BE49-F238E27FC236}">
                  <a16:creationId xmlns="" xmlns:a16="http://schemas.microsoft.com/office/drawing/2014/main" id="{F1C8A6D2-8517-45DB-AB32-0E87F86CCD19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103" name="직선 연결선 102">
                <a:extLst>
                  <a:ext uri="{FF2B5EF4-FFF2-40B4-BE49-F238E27FC236}">
                    <a16:creationId xmlns="" xmlns:a16="http://schemas.microsoft.com/office/drawing/2014/main" id="{CE2A2310-78E1-447B-826D-0073360B36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="" xmlns:a16="http://schemas.microsoft.com/office/drawing/2014/main" id="{841499A6-1891-4DA9-BBE5-F964A7AF81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>
                <a:extLst>
                  <a:ext uri="{FF2B5EF4-FFF2-40B4-BE49-F238E27FC236}">
                    <a16:creationId xmlns="" xmlns:a16="http://schemas.microsoft.com/office/drawing/2014/main" id="{A8AFC1AC-5E0B-4059-9157-458153C833B2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1827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=""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=""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=""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육각형 48">
            <a:extLst>
              <a:ext uri="{FF2B5EF4-FFF2-40B4-BE49-F238E27FC236}">
                <a16:creationId xmlns="" xmlns:a16="http://schemas.microsoft.com/office/drawing/2014/main" id="{715C957F-470A-4ED1-B62B-8CEA95D3838C}"/>
              </a:ext>
            </a:extLst>
          </p:cNvPr>
          <p:cNvSpPr/>
          <p:nvPr/>
        </p:nvSpPr>
        <p:spPr>
          <a:xfrm rot="5400000">
            <a:off x="144716" y="3567313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="" xmlns:a16="http://schemas.microsoft.com/office/drawing/2014/main" id="{BF4EA38A-3D87-476A-9B0A-22CA4650DF88}"/>
              </a:ext>
            </a:extLst>
          </p:cNvPr>
          <p:cNvGrpSpPr/>
          <p:nvPr/>
        </p:nvGrpSpPr>
        <p:grpSpPr>
          <a:xfrm>
            <a:off x="190245" y="3666110"/>
            <a:ext cx="569166" cy="518248"/>
            <a:chOff x="190612" y="495251"/>
            <a:chExt cx="569166" cy="518248"/>
          </a:xfrm>
        </p:grpSpPr>
        <p:cxnSp>
          <p:nvCxnSpPr>
            <p:cNvPr id="51" name="직선 연결선 50">
              <a:extLst>
                <a:ext uri="{FF2B5EF4-FFF2-40B4-BE49-F238E27FC236}">
                  <a16:creationId xmlns="" xmlns:a16="http://schemas.microsoft.com/office/drawing/2014/main" id="{ED708330-F959-407A-8C58-301E9FFFF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="" xmlns:a16="http://schemas.microsoft.com/office/drawing/2014/main" id="{4D3FEE5F-509F-41BE-8092-99D8CBEFF870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="" xmlns:a16="http://schemas.microsoft.com/office/drawing/2014/main" id="{151094E0-A418-4904-9B34-BA22C230D489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육각형 54">
            <a:extLst>
              <a:ext uri="{FF2B5EF4-FFF2-40B4-BE49-F238E27FC236}">
                <a16:creationId xmlns=""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=""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=""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=""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="" xmlns:a16="http://schemas.microsoft.com/office/drawing/2014/main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="" xmlns:a16="http://schemas.microsoft.com/office/drawing/2014/main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="" xmlns:a16="http://schemas.microsoft.com/office/drawing/2014/main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="" xmlns:a16="http://schemas.microsoft.com/office/drawing/2014/main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="" xmlns:a16="http://schemas.microsoft.com/office/drawing/2014/main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육각형 66">
            <a:extLst>
              <a:ext uri="{FF2B5EF4-FFF2-40B4-BE49-F238E27FC236}">
                <a16:creationId xmlns="" xmlns:a16="http://schemas.microsoft.com/office/drawing/2014/main" id="{DA5CD1DC-6F13-4C24-B6CD-0D693A423ADA}"/>
              </a:ext>
            </a:extLst>
          </p:cNvPr>
          <p:cNvSpPr/>
          <p:nvPr/>
        </p:nvSpPr>
        <p:spPr>
          <a:xfrm rot="5400000">
            <a:off x="144716" y="438145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>
            <a:extLst>
              <a:ext uri="{FF2B5EF4-FFF2-40B4-BE49-F238E27FC236}">
                <a16:creationId xmlns="" xmlns:a16="http://schemas.microsoft.com/office/drawing/2014/main" id="{34F2640E-DFFB-40F3-BDD1-A78D4E2714A5}"/>
              </a:ext>
            </a:extLst>
          </p:cNvPr>
          <p:cNvGrpSpPr/>
          <p:nvPr/>
        </p:nvGrpSpPr>
        <p:grpSpPr>
          <a:xfrm>
            <a:off x="190245" y="4480256"/>
            <a:ext cx="569166" cy="518248"/>
            <a:chOff x="190612" y="495251"/>
            <a:chExt cx="569166" cy="518248"/>
          </a:xfrm>
        </p:grpSpPr>
        <p:cxnSp>
          <p:nvCxnSpPr>
            <p:cNvPr id="69" name="직선 연결선 68">
              <a:extLst>
                <a:ext uri="{FF2B5EF4-FFF2-40B4-BE49-F238E27FC236}">
                  <a16:creationId xmlns="" xmlns:a16="http://schemas.microsoft.com/office/drawing/2014/main" id="{9B52686D-BFE0-4468-A248-4BFB11705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="" xmlns:a16="http://schemas.microsoft.com/office/drawing/2014/main" id="{79C1D552-D74F-4605-BD54-7DCF704BB35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="" xmlns:a16="http://schemas.microsoft.com/office/drawing/2014/main" id="{B103BE2E-7F13-446D-9584-A80F1032C3E9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그룹 71">
            <a:extLst>
              <a:ext uri="{FF2B5EF4-FFF2-40B4-BE49-F238E27FC236}">
                <a16:creationId xmlns=""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=""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=""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=""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=""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=""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=""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=""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=""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=""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=""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=""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=""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=""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=""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=""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=""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=""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업무 분담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="" xmlns:a16="http://schemas.microsoft.com/office/drawing/2014/main" id="{8A0917E6-B71B-48CC-A2C7-8D67A55969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012991"/>
              </p:ext>
            </p:extLst>
          </p:nvPr>
        </p:nvGraphicFramePr>
        <p:xfrm>
          <a:off x="2032000" y="1608779"/>
          <a:ext cx="8128000" cy="4767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33756305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023645184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455627014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432128996"/>
                    </a:ext>
                  </a:extLst>
                </a:gridCol>
              </a:tblGrid>
              <a:tr h="8882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이인행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배근빈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황송식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530972295"/>
                  </a:ext>
                </a:extLst>
              </a:tr>
              <a:tr h="8882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자료수집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서버 </a:t>
                      </a:r>
                      <a:r>
                        <a:rPr lang="en-US" altLang="ko-KR" dirty="0"/>
                        <a:t>&amp; DB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Web VR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WebRTC </a:t>
                      </a:r>
                      <a:r>
                        <a:rPr lang="ko-KR" altLang="en-US" dirty="0"/>
                        <a:t>통신</a:t>
                      </a:r>
                      <a:endParaRPr lang="en-US" altLang="ko-KR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음성 인식 기술</a:t>
                      </a:r>
                      <a:endParaRPr lang="en-US" altLang="ko-KR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인증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Web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GL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편집 플랫폼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60925600"/>
                  </a:ext>
                </a:extLst>
              </a:tr>
              <a:tr h="8882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</a:t>
                      </a:r>
                      <a:r>
                        <a:rPr lang="en-US" altLang="ko-KR" dirty="0"/>
                        <a:t>&amp;DB</a:t>
                      </a:r>
                    </a:p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UI </a:t>
                      </a:r>
                      <a:r>
                        <a:rPr lang="ko-KR" altLang="en-US" dirty="0"/>
                        <a:t>디자인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998120444"/>
                  </a:ext>
                </a:extLst>
              </a:tr>
              <a:tr h="8882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유저 데이터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공간 등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저장 및 공유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유저간 혹은 유저   대 컴퓨터간 통신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22078836"/>
                  </a:ext>
                </a:extLst>
              </a:tr>
              <a:tr h="8882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테스트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통합 테스트</a:t>
                      </a: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시스템 테스트</a:t>
                      </a: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유저간 통신</a:t>
                      </a: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유지보수</a:t>
                      </a:r>
                      <a:endParaRPr lang="en-US" altLang="ko-KR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339711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732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=""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=""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=""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육각형 48">
            <a:extLst>
              <a:ext uri="{FF2B5EF4-FFF2-40B4-BE49-F238E27FC236}">
                <a16:creationId xmlns="" xmlns:a16="http://schemas.microsoft.com/office/drawing/2014/main" id="{715C957F-470A-4ED1-B62B-8CEA95D3838C}"/>
              </a:ext>
            </a:extLst>
          </p:cNvPr>
          <p:cNvSpPr/>
          <p:nvPr/>
        </p:nvSpPr>
        <p:spPr>
          <a:xfrm rot="5400000">
            <a:off x="144716" y="3567313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="" xmlns:a16="http://schemas.microsoft.com/office/drawing/2014/main" id="{BF4EA38A-3D87-476A-9B0A-22CA4650DF88}"/>
              </a:ext>
            </a:extLst>
          </p:cNvPr>
          <p:cNvGrpSpPr/>
          <p:nvPr/>
        </p:nvGrpSpPr>
        <p:grpSpPr>
          <a:xfrm>
            <a:off x="190245" y="3666110"/>
            <a:ext cx="569166" cy="518248"/>
            <a:chOff x="190612" y="495251"/>
            <a:chExt cx="569166" cy="518248"/>
          </a:xfrm>
        </p:grpSpPr>
        <p:cxnSp>
          <p:nvCxnSpPr>
            <p:cNvPr id="51" name="직선 연결선 50">
              <a:extLst>
                <a:ext uri="{FF2B5EF4-FFF2-40B4-BE49-F238E27FC236}">
                  <a16:creationId xmlns="" xmlns:a16="http://schemas.microsoft.com/office/drawing/2014/main" id="{ED708330-F959-407A-8C58-301E9FFFF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="" xmlns:a16="http://schemas.microsoft.com/office/drawing/2014/main" id="{4D3FEE5F-509F-41BE-8092-99D8CBEFF870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="" xmlns:a16="http://schemas.microsoft.com/office/drawing/2014/main" id="{151094E0-A418-4904-9B34-BA22C230D489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육각형 54">
            <a:extLst>
              <a:ext uri="{FF2B5EF4-FFF2-40B4-BE49-F238E27FC236}">
                <a16:creationId xmlns=""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=""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=""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=""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="" xmlns:a16="http://schemas.microsoft.com/office/drawing/2014/main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="" xmlns:a16="http://schemas.microsoft.com/office/drawing/2014/main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="" xmlns:a16="http://schemas.microsoft.com/office/drawing/2014/main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="" xmlns:a16="http://schemas.microsoft.com/office/drawing/2014/main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="" xmlns:a16="http://schemas.microsoft.com/office/drawing/2014/main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육각형 66">
            <a:extLst>
              <a:ext uri="{FF2B5EF4-FFF2-40B4-BE49-F238E27FC236}">
                <a16:creationId xmlns="" xmlns:a16="http://schemas.microsoft.com/office/drawing/2014/main" id="{DA5CD1DC-6F13-4C24-B6CD-0D693A423ADA}"/>
              </a:ext>
            </a:extLst>
          </p:cNvPr>
          <p:cNvSpPr/>
          <p:nvPr/>
        </p:nvSpPr>
        <p:spPr>
          <a:xfrm rot="5400000">
            <a:off x="144716" y="438145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>
            <a:extLst>
              <a:ext uri="{FF2B5EF4-FFF2-40B4-BE49-F238E27FC236}">
                <a16:creationId xmlns="" xmlns:a16="http://schemas.microsoft.com/office/drawing/2014/main" id="{34F2640E-DFFB-40F3-BDD1-A78D4E2714A5}"/>
              </a:ext>
            </a:extLst>
          </p:cNvPr>
          <p:cNvGrpSpPr/>
          <p:nvPr/>
        </p:nvGrpSpPr>
        <p:grpSpPr>
          <a:xfrm>
            <a:off x="190245" y="4480256"/>
            <a:ext cx="569166" cy="518248"/>
            <a:chOff x="190612" y="495251"/>
            <a:chExt cx="569166" cy="518248"/>
          </a:xfrm>
        </p:grpSpPr>
        <p:cxnSp>
          <p:nvCxnSpPr>
            <p:cNvPr id="69" name="직선 연결선 68">
              <a:extLst>
                <a:ext uri="{FF2B5EF4-FFF2-40B4-BE49-F238E27FC236}">
                  <a16:creationId xmlns="" xmlns:a16="http://schemas.microsoft.com/office/drawing/2014/main" id="{9B52686D-BFE0-4468-A248-4BFB11705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="" xmlns:a16="http://schemas.microsoft.com/office/drawing/2014/main" id="{79C1D552-D74F-4605-BD54-7DCF704BB35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="" xmlns:a16="http://schemas.microsoft.com/office/drawing/2014/main" id="{B103BE2E-7F13-446D-9584-A80F1032C3E9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육각형 72">
            <a:extLst>
              <a:ext uri="{FF2B5EF4-FFF2-40B4-BE49-F238E27FC236}">
                <a16:creationId xmlns="" xmlns:a16="http://schemas.microsoft.com/office/drawing/2014/main" id="{F7D2BEFB-F1D8-432F-9E11-C5093A3F3B75}"/>
              </a:ext>
            </a:extLst>
          </p:cNvPr>
          <p:cNvSpPr/>
          <p:nvPr/>
        </p:nvSpPr>
        <p:spPr>
          <a:xfrm rot="5400000">
            <a:off x="144716" y="519560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4" name="그룹 73">
            <a:extLst>
              <a:ext uri="{FF2B5EF4-FFF2-40B4-BE49-F238E27FC236}">
                <a16:creationId xmlns="" xmlns:a16="http://schemas.microsoft.com/office/drawing/2014/main" id="{72172B58-851F-41CE-B4CF-6127054E7CD1}"/>
              </a:ext>
            </a:extLst>
          </p:cNvPr>
          <p:cNvGrpSpPr/>
          <p:nvPr/>
        </p:nvGrpSpPr>
        <p:grpSpPr>
          <a:xfrm>
            <a:off x="190245" y="5294402"/>
            <a:ext cx="569166" cy="518248"/>
            <a:chOff x="190612" y="495251"/>
            <a:chExt cx="569166" cy="518248"/>
          </a:xfrm>
        </p:grpSpPr>
        <p:cxnSp>
          <p:nvCxnSpPr>
            <p:cNvPr id="75" name="직선 연결선 74">
              <a:extLst>
                <a:ext uri="{FF2B5EF4-FFF2-40B4-BE49-F238E27FC236}">
                  <a16:creationId xmlns="" xmlns:a16="http://schemas.microsoft.com/office/drawing/2014/main" id="{BA776039-B252-49D6-B147-43BCE3C7F4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="" xmlns:a16="http://schemas.microsoft.com/office/drawing/2014/main" id="{62EB9108-095A-43F9-9428-9A331A83D973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="" xmlns:a16="http://schemas.microsoft.com/office/drawing/2014/main" id="{37FB177E-DED1-49B4-9CEA-6FF4D8981347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육각형 78">
            <a:extLst>
              <a:ext uri="{FF2B5EF4-FFF2-40B4-BE49-F238E27FC236}">
                <a16:creationId xmlns=""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=""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=""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=""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=""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=""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=""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=""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=""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=""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=""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=""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종합 설계 수행 일정</a:t>
            </a:r>
          </a:p>
        </p:txBody>
      </p:sp>
      <p:graphicFrame>
        <p:nvGraphicFramePr>
          <p:cNvPr id="48" name="표 47">
            <a:extLst>
              <a:ext uri="{FF2B5EF4-FFF2-40B4-BE49-F238E27FC236}">
                <a16:creationId xmlns="" xmlns:a16="http://schemas.microsoft.com/office/drawing/2014/main" id="{65C8CB41-C52C-447C-8121-033BBD67E7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528542"/>
              </p:ext>
            </p:extLst>
          </p:nvPr>
        </p:nvGraphicFramePr>
        <p:xfrm>
          <a:off x="2392943" y="1593030"/>
          <a:ext cx="7838452" cy="4821282"/>
        </p:xfrm>
        <a:graphic>
          <a:graphicData uri="http://schemas.openxmlformats.org/drawingml/2006/table">
            <a:tbl>
              <a:tblPr/>
              <a:tblGrid>
                <a:gridCol w="1724836">
                  <a:extLst>
                    <a:ext uri="{9D8B030D-6E8A-4147-A177-3AD203B41FA5}">
                      <a16:colId xmlns="" xmlns:a16="http://schemas.microsoft.com/office/drawing/2014/main" val="1492856533"/>
                    </a:ext>
                  </a:extLst>
                </a:gridCol>
                <a:gridCol w="1724836">
                  <a:extLst>
                    <a:ext uri="{9D8B030D-6E8A-4147-A177-3AD203B41FA5}">
                      <a16:colId xmlns="" xmlns:a16="http://schemas.microsoft.com/office/drawing/2014/main" val="387197691"/>
                    </a:ext>
                  </a:extLst>
                </a:gridCol>
                <a:gridCol w="479359">
                  <a:extLst>
                    <a:ext uri="{9D8B030D-6E8A-4147-A177-3AD203B41FA5}">
                      <a16:colId xmlns="" xmlns:a16="http://schemas.microsoft.com/office/drawing/2014/main" val="2686032362"/>
                    </a:ext>
                  </a:extLst>
                </a:gridCol>
                <a:gridCol w="479359">
                  <a:extLst>
                    <a:ext uri="{9D8B030D-6E8A-4147-A177-3AD203B41FA5}">
                      <a16:colId xmlns="" xmlns:a16="http://schemas.microsoft.com/office/drawing/2014/main" val="1193670929"/>
                    </a:ext>
                  </a:extLst>
                </a:gridCol>
                <a:gridCol w="479359">
                  <a:extLst>
                    <a:ext uri="{9D8B030D-6E8A-4147-A177-3AD203B41FA5}">
                      <a16:colId xmlns="" xmlns:a16="http://schemas.microsoft.com/office/drawing/2014/main" val="1368819902"/>
                    </a:ext>
                  </a:extLst>
                </a:gridCol>
                <a:gridCol w="479359">
                  <a:extLst>
                    <a:ext uri="{9D8B030D-6E8A-4147-A177-3AD203B41FA5}">
                      <a16:colId xmlns="" xmlns:a16="http://schemas.microsoft.com/office/drawing/2014/main" val="2719988511"/>
                    </a:ext>
                  </a:extLst>
                </a:gridCol>
                <a:gridCol w="479359">
                  <a:extLst>
                    <a:ext uri="{9D8B030D-6E8A-4147-A177-3AD203B41FA5}">
                      <a16:colId xmlns="" xmlns:a16="http://schemas.microsoft.com/office/drawing/2014/main" val="196325684"/>
                    </a:ext>
                  </a:extLst>
                </a:gridCol>
                <a:gridCol w="479359">
                  <a:extLst>
                    <a:ext uri="{9D8B030D-6E8A-4147-A177-3AD203B41FA5}">
                      <a16:colId xmlns="" xmlns:a16="http://schemas.microsoft.com/office/drawing/2014/main" val="2610828776"/>
                    </a:ext>
                  </a:extLst>
                </a:gridCol>
                <a:gridCol w="463331">
                  <a:extLst>
                    <a:ext uri="{9D8B030D-6E8A-4147-A177-3AD203B41FA5}">
                      <a16:colId xmlns="" xmlns:a16="http://schemas.microsoft.com/office/drawing/2014/main" val="3509101588"/>
                    </a:ext>
                  </a:extLst>
                </a:gridCol>
                <a:gridCol w="1049295">
                  <a:extLst>
                    <a:ext uri="{9D8B030D-6E8A-4147-A177-3AD203B41FA5}">
                      <a16:colId xmlns="" xmlns:a16="http://schemas.microsoft.com/office/drawing/2014/main" val="1977984405"/>
                    </a:ext>
                  </a:extLst>
                </a:gridCol>
              </a:tblGrid>
              <a:tr h="238486">
                <a:tc rowSpan="2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8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추진일정</a:t>
                      </a:r>
                      <a:endParaRPr lang="ko-KR" altLang="en-US" sz="28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533" marR="10533" marT="10533" marB="1053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추진사항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12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7-9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28439569"/>
                  </a:ext>
                </a:extLst>
              </a:tr>
              <a:tr h="1271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kern="0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ea typeface="굴림" panose="020B0600000101010101" pitchFamily="50" charset="-127"/>
                        </a:rPr>
                        <a:t>제안서 작성 및 제출</a:t>
                      </a:r>
                      <a:endParaRPr lang="ko-KR" altLang="en-US" sz="1400" b="0" kern="0" cap="none" spc="0" dirty="0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10533" marR="10533" marT="10533" marB="105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65074711"/>
                  </a:ext>
                </a:extLst>
              </a:tr>
              <a:tr h="1271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29116118"/>
                  </a:ext>
                </a:extLst>
              </a:tr>
              <a:tr h="1271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25496401"/>
                  </a:ext>
                </a:extLst>
              </a:tr>
              <a:tr h="189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kern="0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ea typeface="굴림" panose="020B0600000101010101" pitchFamily="50" charset="-127"/>
                        </a:rPr>
                        <a:t>시스템 설계 및 제작</a:t>
                      </a:r>
                      <a:endParaRPr lang="ko-KR" altLang="en-US" sz="1400" b="0" kern="0" cap="none" spc="0" dirty="0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10533" marR="10533" marT="10533" marB="105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57570318"/>
                  </a:ext>
                </a:extLst>
              </a:tr>
              <a:tr h="189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080402"/>
                  </a:ext>
                </a:extLst>
              </a:tr>
              <a:tr h="189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97714282"/>
                  </a:ext>
                </a:extLst>
              </a:tr>
              <a:tr h="189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0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굴림" panose="020B0600000101010101" pitchFamily="50" charset="-127"/>
                        </a:rPr>
                        <a:t>VR </a:t>
                      </a:r>
                      <a:r>
                        <a:rPr lang="ko-KR" altLang="en-US" sz="1400" b="0" kern="0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ea typeface="굴림" panose="020B0600000101010101" pitchFamily="50" charset="-127"/>
                        </a:rPr>
                        <a:t>적용 및 데모</a:t>
                      </a:r>
                      <a:endParaRPr lang="ko-KR" altLang="en-US" sz="1400" b="0" kern="0" cap="none" spc="0" dirty="0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10533" marR="10533" marT="10533" marB="105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29386984"/>
                  </a:ext>
                </a:extLst>
              </a:tr>
              <a:tr h="189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7076872"/>
                  </a:ext>
                </a:extLst>
              </a:tr>
              <a:tr h="189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69178782"/>
                  </a:ext>
                </a:extLst>
              </a:tr>
              <a:tr h="189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kern="0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ea typeface="굴림" panose="020B0600000101010101" pitchFamily="50" charset="-127"/>
                        </a:rPr>
                        <a:t>통합테스트</a:t>
                      </a:r>
                      <a:endParaRPr lang="ko-KR" altLang="en-US" sz="1400" b="0" kern="0" cap="none" spc="0" dirty="0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10533" marR="10533" marT="10533" marB="105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85717130"/>
                  </a:ext>
                </a:extLst>
              </a:tr>
              <a:tr h="189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73214897"/>
                  </a:ext>
                </a:extLst>
              </a:tr>
              <a:tr h="189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61058698"/>
                  </a:ext>
                </a:extLst>
              </a:tr>
              <a:tr h="189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kern="0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ea typeface="굴림" panose="020B0600000101010101" pitchFamily="50" charset="-127"/>
                        </a:rPr>
                        <a:t>프로토타입 데모</a:t>
                      </a:r>
                      <a:endParaRPr lang="ko-KR" altLang="en-US" sz="1400" b="0" kern="0" cap="none" spc="0" dirty="0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10533" marR="10533" marT="10533" marB="105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59643582"/>
                  </a:ext>
                </a:extLst>
              </a:tr>
              <a:tr h="189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34603637"/>
                  </a:ext>
                </a:extLst>
              </a:tr>
              <a:tr h="189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56092547"/>
                  </a:ext>
                </a:extLst>
              </a:tr>
              <a:tr h="189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kern="0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ea typeface="굴림" panose="020B0600000101010101" pitchFamily="50" charset="-127"/>
                        </a:rPr>
                        <a:t>인공지능 컨텐츠 추가</a:t>
                      </a:r>
                      <a:endParaRPr lang="ko-KR" altLang="en-US" sz="1400" b="0" kern="0" cap="none" spc="0" dirty="0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10533" marR="10533" marT="10533" marB="105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49125422"/>
                  </a:ext>
                </a:extLst>
              </a:tr>
              <a:tr h="189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65708805"/>
                  </a:ext>
                </a:extLst>
              </a:tr>
              <a:tr h="189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63953748"/>
                  </a:ext>
                </a:extLst>
              </a:tr>
              <a:tr h="189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kern="0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ea typeface="굴림" panose="020B0600000101010101" pitchFamily="50" charset="-127"/>
                        </a:rPr>
                        <a:t>최종 완성</a:t>
                      </a:r>
                      <a:endParaRPr lang="ko-KR" altLang="en-US" sz="1400" b="0" kern="0" cap="none" spc="0" dirty="0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10533" marR="10533" marT="10533" marB="105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83694293"/>
                  </a:ext>
                </a:extLst>
              </a:tr>
              <a:tr h="189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43997535"/>
                  </a:ext>
                </a:extLst>
              </a:tr>
              <a:tr h="189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94774807"/>
                  </a:ext>
                </a:extLst>
              </a:tr>
              <a:tr h="189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kern="0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ea typeface="굴림" panose="020B0600000101010101" pitchFamily="50" charset="-127"/>
                        </a:rPr>
                        <a:t>발표 및 시연</a:t>
                      </a:r>
                      <a:endParaRPr lang="ko-KR" altLang="en-US" sz="1400" b="0" kern="0" cap="none" spc="0" dirty="0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10533" marR="10533" marT="10533" marB="105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62759150"/>
                  </a:ext>
                </a:extLst>
              </a:tr>
              <a:tr h="189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00061610"/>
                  </a:ext>
                </a:extLst>
              </a:tr>
              <a:tr h="189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07174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627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=""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=""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=""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육각형 48">
            <a:extLst>
              <a:ext uri="{FF2B5EF4-FFF2-40B4-BE49-F238E27FC236}">
                <a16:creationId xmlns="" xmlns:a16="http://schemas.microsoft.com/office/drawing/2014/main" id="{715C957F-470A-4ED1-B62B-8CEA95D3838C}"/>
              </a:ext>
            </a:extLst>
          </p:cNvPr>
          <p:cNvSpPr/>
          <p:nvPr/>
        </p:nvSpPr>
        <p:spPr>
          <a:xfrm rot="5400000">
            <a:off x="144716" y="3567313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="" xmlns:a16="http://schemas.microsoft.com/office/drawing/2014/main" id="{BF4EA38A-3D87-476A-9B0A-22CA4650DF88}"/>
              </a:ext>
            </a:extLst>
          </p:cNvPr>
          <p:cNvGrpSpPr/>
          <p:nvPr/>
        </p:nvGrpSpPr>
        <p:grpSpPr>
          <a:xfrm>
            <a:off x="190245" y="3666110"/>
            <a:ext cx="569166" cy="518248"/>
            <a:chOff x="190612" y="495251"/>
            <a:chExt cx="569166" cy="518248"/>
          </a:xfrm>
        </p:grpSpPr>
        <p:cxnSp>
          <p:nvCxnSpPr>
            <p:cNvPr id="51" name="직선 연결선 50">
              <a:extLst>
                <a:ext uri="{FF2B5EF4-FFF2-40B4-BE49-F238E27FC236}">
                  <a16:creationId xmlns="" xmlns:a16="http://schemas.microsoft.com/office/drawing/2014/main" id="{ED708330-F959-407A-8C58-301E9FFFF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="" xmlns:a16="http://schemas.microsoft.com/office/drawing/2014/main" id="{4D3FEE5F-509F-41BE-8092-99D8CBEFF870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="" xmlns:a16="http://schemas.microsoft.com/office/drawing/2014/main" id="{151094E0-A418-4904-9B34-BA22C230D489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육각형 54">
            <a:extLst>
              <a:ext uri="{FF2B5EF4-FFF2-40B4-BE49-F238E27FC236}">
                <a16:creationId xmlns=""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=""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=""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=""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="" xmlns:a16="http://schemas.microsoft.com/office/drawing/2014/main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="" xmlns:a16="http://schemas.microsoft.com/office/drawing/2014/main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="" xmlns:a16="http://schemas.microsoft.com/office/drawing/2014/main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="" xmlns:a16="http://schemas.microsoft.com/office/drawing/2014/main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="" xmlns:a16="http://schemas.microsoft.com/office/drawing/2014/main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BB650873-DDDC-47D5-B78F-267B85FAE94F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245" y="4335929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=""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=""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=""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=""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=""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3" name="육각형 72">
            <a:extLst>
              <a:ext uri="{FF2B5EF4-FFF2-40B4-BE49-F238E27FC236}">
                <a16:creationId xmlns="" xmlns:a16="http://schemas.microsoft.com/office/drawing/2014/main" id="{F7D2BEFB-F1D8-432F-9E11-C5093A3F3B75}"/>
              </a:ext>
            </a:extLst>
          </p:cNvPr>
          <p:cNvSpPr/>
          <p:nvPr/>
        </p:nvSpPr>
        <p:spPr>
          <a:xfrm rot="5400000">
            <a:off x="144716" y="519560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4" name="그룹 73">
            <a:extLst>
              <a:ext uri="{FF2B5EF4-FFF2-40B4-BE49-F238E27FC236}">
                <a16:creationId xmlns="" xmlns:a16="http://schemas.microsoft.com/office/drawing/2014/main" id="{72172B58-851F-41CE-B4CF-6127054E7CD1}"/>
              </a:ext>
            </a:extLst>
          </p:cNvPr>
          <p:cNvGrpSpPr/>
          <p:nvPr/>
        </p:nvGrpSpPr>
        <p:grpSpPr>
          <a:xfrm>
            <a:off x="190245" y="5294402"/>
            <a:ext cx="569166" cy="518248"/>
            <a:chOff x="190612" y="495251"/>
            <a:chExt cx="569166" cy="518248"/>
          </a:xfrm>
        </p:grpSpPr>
        <p:cxnSp>
          <p:nvCxnSpPr>
            <p:cNvPr id="75" name="직선 연결선 74">
              <a:extLst>
                <a:ext uri="{FF2B5EF4-FFF2-40B4-BE49-F238E27FC236}">
                  <a16:creationId xmlns="" xmlns:a16="http://schemas.microsoft.com/office/drawing/2014/main" id="{BA776039-B252-49D6-B147-43BCE3C7F4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="" xmlns:a16="http://schemas.microsoft.com/office/drawing/2014/main" id="{62EB9108-095A-43F9-9428-9A331A83D973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="" xmlns:a16="http://schemas.microsoft.com/office/drawing/2014/main" id="{37FB177E-DED1-49B4-9CEA-6FF4D8981347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육각형 78">
            <a:extLst>
              <a:ext uri="{FF2B5EF4-FFF2-40B4-BE49-F238E27FC236}">
                <a16:creationId xmlns=""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=""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=""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=""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=""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육각형 84">
            <a:extLst>
              <a:ext uri="{FF2B5EF4-FFF2-40B4-BE49-F238E27FC236}">
                <a16:creationId xmlns="" xmlns:a16="http://schemas.microsoft.com/office/drawing/2014/main" id="{74B1D237-5DA6-4E98-BE39-C4AB72503F8C}"/>
              </a:ext>
            </a:extLst>
          </p:cNvPr>
          <p:cNvSpPr/>
          <p:nvPr/>
        </p:nvSpPr>
        <p:spPr>
          <a:xfrm rot="5400000">
            <a:off x="144716" y="600974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그룹 85">
            <a:extLst>
              <a:ext uri="{FF2B5EF4-FFF2-40B4-BE49-F238E27FC236}">
                <a16:creationId xmlns="" xmlns:a16="http://schemas.microsoft.com/office/drawing/2014/main" id="{F0A4B3AA-EDC4-406C-8045-081B3AC9F9DC}"/>
              </a:ext>
            </a:extLst>
          </p:cNvPr>
          <p:cNvGrpSpPr/>
          <p:nvPr/>
        </p:nvGrpSpPr>
        <p:grpSpPr>
          <a:xfrm>
            <a:off x="190245" y="6108546"/>
            <a:ext cx="569166" cy="518248"/>
            <a:chOff x="190612" y="495251"/>
            <a:chExt cx="569166" cy="518248"/>
          </a:xfrm>
        </p:grpSpPr>
        <p:cxnSp>
          <p:nvCxnSpPr>
            <p:cNvPr id="87" name="직선 연결선 86">
              <a:extLst>
                <a:ext uri="{FF2B5EF4-FFF2-40B4-BE49-F238E27FC236}">
                  <a16:creationId xmlns="" xmlns:a16="http://schemas.microsoft.com/office/drawing/2014/main" id="{E3B0F735-A14B-49A7-A01F-D53CABE3BD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="" xmlns:a16="http://schemas.microsoft.com/office/drawing/2014/main" id="{00CF22F4-8688-4012-9C0A-CF195660F08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="" xmlns:a16="http://schemas.microsoft.com/office/drawing/2014/main" id="{E91C0A63-421F-4A8D-8F6A-3A880275C868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0" name="그림 89">
            <a:extLst>
              <a:ext uri="{FF2B5EF4-FFF2-40B4-BE49-F238E27FC236}">
                <a16:creationId xmlns=""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 smtClean="0">
                <a:solidFill>
                  <a:srgbClr val="A9ACEE"/>
                </a:solidFill>
              </a:rPr>
              <a:t> </a:t>
            </a:r>
            <a:r>
              <a:rPr lang="en-US" altLang="ko-KR" sz="3600" dirty="0" err="1" smtClean="0"/>
              <a:t>GitHub</a:t>
            </a:r>
            <a:endParaRPr lang="ko-KR" altLang="en-US" sz="3600" dirty="0"/>
          </a:p>
        </p:txBody>
      </p:sp>
      <p:sp>
        <p:nvSpPr>
          <p:cNvPr id="84" name="부제목 2">
            <a:extLst>
              <a:ext uri="{FF2B5EF4-FFF2-40B4-BE49-F238E27FC236}">
                <a16:creationId xmlns="" xmlns:a16="http://schemas.microsoft.com/office/drawing/2014/main" id="{7AD87A13-32C9-405D-8709-D1B70A568B38}"/>
              </a:ext>
            </a:extLst>
          </p:cNvPr>
          <p:cNvSpPr txBox="1">
            <a:spLocks/>
          </p:cNvSpPr>
          <p:nvPr/>
        </p:nvSpPr>
        <p:spPr>
          <a:xfrm>
            <a:off x="1814092" y="931815"/>
            <a:ext cx="9818115" cy="811874"/>
          </a:xfrm>
          <a:prstGeom prst="rect">
            <a:avLst/>
          </a:prstGeom>
        </p:spPr>
        <p:txBody>
          <a:bodyPr vert="horz" lIns="91440" tIns="0" rIns="91440" bIns="45720" rtlCol="0" anchor="b">
            <a:no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accent6"/>
                </a:solidFill>
              </a:rPr>
              <a:t>https</a:t>
            </a:r>
            <a:r>
              <a:rPr lang="en-US" altLang="ko-KR" sz="2400" dirty="0">
                <a:solidFill>
                  <a:schemeClr val="accent6"/>
                </a:solidFill>
              </a:rPr>
              <a:t>://</a:t>
            </a:r>
            <a:r>
              <a:rPr lang="en-US" altLang="ko-KR" sz="2400" dirty="0" smtClean="0">
                <a:solidFill>
                  <a:schemeClr val="accent6"/>
                </a:solidFill>
              </a:rPr>
              <a:t>github.com/12Seconds/OIWebProject</a:t>
            </a:r>
            <a:endParaRPr lang="en-US" altLang="ko-KR" sz="2400" dirty="0">
              <a:solidFill>
                <a:schemeClr val="accent6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50" y="1743688"/>
            <a:ext cx="7937500" cy="4947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899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=""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=""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=""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육각형 48">
            <a:extLst>
              <a:ext uri="{FF2B5EF4-FFF2-40B4-BE49-F238E27FC236}">
                <a16:creationId xmlns="" xmlns:a16="http://schemas.microsoft.com/office/drawing/2014/main" id="{715C957F-470A-4ED1-B62B-8CEA95D3838C}"/>
              </a:ext>
            </a:extLst>
          </p:cNvPr>
          <p:cNvSpPr/>
          <p:nvPr/>
        </p:nvSpPr>
        <p:spPr>
          <a:xfrm rot="5400000">
            <a:off x="144716" y="3567313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="" xmlns:a16="http://schemas.microsoft.com/office/drawing/2014/main" id="{BF4EA38A-3D87-476A-9B0A-22CA4650DF88}"/>
              </a:ext>
            </a:extLst>
          </p:cNvPr>
          <p:cNvGrpSpPr/>
          <p:nvPr/>
        </p:nvGrpSpPr>
        <p:grpSpPr>
          <a:xfrm>
            <a:off x="190245" y="3666110"/>
            <a:ext cx="569166" cy="518248"/>
            <a:chOff x="190612" y="495251"/>
            <a:chExt cx="569166" cy="518248"/>
          </a:xfrm>
        </p:grpSpPr>
        <p:cxnSp>
          <p:nvCxnSpPr>
            <p:cNvPr id="51" name="직선 연결선 50">
              <a:extLst>
                <a:ext uri="{FF2B5EF4-FFF2-40B4-BE49-F238E27FC236}">
                  <a16:creationId xmlns="" xmlns:a16="http://schemas.microsoft.com/office/drawing/2014/main" id="{ED708330-F959-407A-8C58-301E9FFFF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="" xmlns:a16="http://schemas.microsoft.com/office/drawing/2014/main" id="{4D3FEE5F-509F-41BE-8092-99D8CBEFF870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="" xmlns:a16="http://schemas.microsoft.com/office/drawing/2014/main" id="{151094E0-A418-4904-9B34-BA22C230D489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육각형 54">
            <a:extLst>
              <a:ext uri="{FF2B5EF4-FFF2-40B4-BE49-F238E27FC236}">
                <a16:creationId xmlns=""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=""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=""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=""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="" xmlns:a16="http://schemas.microsoft.com/office/drawing/2014/main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="" xmlns:a16="http://schemas.microsoft.com/office/drawing/2014/main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="" xmlns:a16="http://schemas.microsoft.com/office/drawing/2014/main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="" xmlns:a16="http://schemas.microsoft.com/office/drawing/2014/main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="" xmlns:a16="http://schemas.microsoft.com/office/drawing/2014/main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BB650873-DDDC-47D5-B78F-267B85FAE94F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245" y="4335929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=""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=""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=""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=""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=""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3" name="육각형 72">
            <a:extLst>
              <a:ext uri="{FF2B5EF4-FFF2-40B4-BE49-F238E27FC236}">
                <a16:creationId xmlns="" xmlns:a16="http://schemas.microsoft.com/office/drawing/2014/main" id="{F7D2BEFB-F1D8-432F-9E11-C5093A3F3B75}"/>
              </a:ext>
            </a:extLst>
          </p:cNvPr>
          <p:cNvSpPr/>
          <p:nvPr/>
        </p:nvSpPr>
        <p:spPr>
          <a:xfrm rot="5400000">
            <a:off x="144716" y="519560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4" name="그룹 73">
            <a:extLst>
              <a:ext uri="{FF2B5EF4-FFF2-40B4-BE49-F238E27FC236}">
                <a16:creationId xmlns="" xmlns:a16="http://schemas.microsoft.com/office/drawing/2014/main" id="{72172B58-851F-41CE-B4CF-6127054E7CD1}"/>
              </a:ext>
            </a:extLst>
          </p:cNvPr>
          <p:cNvGrpSpPr/>
          <p:nvPr/>
        </p:nvGrpSpPr>
        <p:grpSpPr>
          <a:xfrm>
            <a:off x="190245" y="5294402"/>
            <a:ext cx="569166" cy="518248"/>
            <a:chOff x="190612" y="495251"/>
            <a:chExt cx="569166" cy="518248"/>
          </a:xfrm>
        </p:grpSpPr>
        <p:cxnSp>
          <p:nvCxnSpPr>
            <p:cNvPr id="75" name="직선 연결선 74">
              <a:extLst>
                <a:ext uri="{FF2B5EF4-FFF2-40B4-BE49-F238E27FC236}">
                  <a16:creationId xmlns="" xmlns:a16="http://schemas.microsoft.com/office/drawing/2014/main" id="{BA776039-B252-49D6-B147-43BCE3C7F4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="" xmlns:a16="http://schemas.microsoft.com/office/drawing/2014/main" id="{62EB9108-095A-43F9-9428-9A331A83D973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="" xmlns:a16="http://schemas.microsoft.com/office/drawing/2014/main" id="{37FB177E-DED1-49B4-9CEA-6FF4D8981347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육각형 78">
            <a:extLst>
              <a:ext uri="{FF2B5EF4-FFF2-40B4-BE49-F238E27FC236}">
                <a16:creationId xmlns=""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=""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=""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=""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=""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육각형 84">
            <a:extLst>
              <a:ext uri="{FF2B5EF4-FFF2-40B4-BE49-F238E27FC236}">
                <a16:creationId xmlns="" xmlns:a16="http://schemas.microsoft.com/office/drawing/2014/main" id="{74B1D237-5DA6-4E98-BE39-C4AB72503F8C}"/>
              </a:ext>
            </a:extLst>
          </p:cNvPr>
          <p:cNvSpPr/>
          <p:nvPr/>
        </p:nvSpPr>
        <p:spPr>
          <a:xfrm rot="5400000">
            <a:off x="144716" y="600974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그룹 85">
            <a:extLst>
              <a:ext uri="{FF2B5EF4-FFF2-40B4-BE49-F238E27FC236}">
                <a16:creationId xmlns="" xmlns:a16="http://schemas.microsoft.com/office/drawing/2014/main" id="{F0A4B3AA-EDC4-406C-8045-081B3AC9F9DC}"/>
              </a:ext>
            </a:extLst>
          </p:cNvPr>
          <p:cNvGrpSpPr/>
          <p:nvPr/>
        </p:nvGrpSpPr>
        <p:grpSpPr>
          <a:xfrm>
            <a:off x="190245" y="6108546"/>
            <a:ext cx="569166" cy="518248"/>
            <a:chOff x="190612" y="495251"/>
            <a:chExt cx="569166" cy="518248"/>
          </a:xfrm>
        </p:grpSpPr>
        <p:cxnSp>
          <p:nvCxnSpPr>
            <p:cNvPr id="87" name="직선 연결선 86">
              <a:extLst>
                <a:ext uri="{FF2B5EF4-FFF2-40B4-BE49-F238E27FC236}">
                  <a16:creationId xmlns="" xmlns:a16="http://schemas.microsoft.com/office/drawing/2014/main" id="{E3B0F735-A14B-49A7-A01F-D53CABE3BD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="" xmlns:a16="http://schemas.microsoft.com/office/drawing/2014/main" id="{00CF22F4-8688-4012-9C0A-CF195660F08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="" xmlns:a16="http://schemas.microsoft.com/office/drawing/2014/main" id="{E91C0A63-421F-4A8D-8F6A-3A880275C868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0" name="그림 89">
            <a:extLst>
              <a:ext uri="{FF2B5EF4-FFF2-40B4-BE49-F238E27FC236}">
                <a16:creationId xmlns=""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참고 자료 및 문헌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1ACAF9F-9302-447B-A015-680E19ECAA61}"/>
              </a:ext>
            </a:extLst>
          </p:cNvPr>
          <p:cNvSpPr/>
          <p:nvPr/>
        </p:nvSpPr>
        <p:spPr>
          <a:xfrm>
            <a:off x="1611492" y="2147719"/>
            <a:ext cx="52352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6"/>
                </a:solidFill>
              </a:rPr>
              <a:t>코카콜라 </a:t>
            </a:r>
            <a:r>
              <a:rPr lang="en-US" altLang="ko-KR" dirty="0">
                <a:solidFill>
                  <a:schemeClr val="accent6"/>
                </a:solidFill>
              </a:rPr>
              <a:t>VR </a:t>
            </a:r>
            <a:r>
              <a:rPr lang="ko-KR" altLang="en-US" dirty="0">
                <a:solidFill>
                  <a:schemeClr val="accent6"/>
                </a:solidFill>
              </a:rPr>
              <a:t>광고</a:t>
            </a:r>
            <a:endParaRPr lang="en-US" altLang="ko-KR" dirty="0">
              <a:solidFill>
                <a:schemeClr val="accent6"/>
              </a:solidFill>
            </a:endParaRPr>
          </a:p>
          <a:p>
            <a:r>
              <a:rPr lang="ko-KR" altLang="en-US" dirty="0"/>
              <a:t>https://www.youtube.com/watch?v=bTbfPALVQgs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="" xmlns:a16="http://schemas.microsoft.com/office/drawing/2014/main" id="{60A98659-3F0C-499A-A7B8-E9A4A13A9C0A}"/>
              </a:ext>
            </a:extLst>
          </p:cNvPr>
          <p:cNvSpPr/>
          <p:nvPr/>
        </p:nvSpPr>
        <p:spPr>
          <a:xfrm>
            <a:off x="1611492" y="1438275"/>
            <a:ext cx="21595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</a:rPr>
              <a:t>Cospace.io</a:t>
            </a:r>
          </a:p>
          <a:p>
            <a:r>
              <a:rPr lang="en-US" altLang="ko-KR" dirty="0"/>
              <a:t>https://cospaces.io/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="" xmlns:a16="http://schemas.microsoft.com/office/drawing/2014/main" id="{143619C9-48EE-40F5-855C-A1E5630EBEA8}"/>
              </a:ext>
            </a:extLst>
          </p:cNvPr>
          <p:cNvSpPr/>
          <p:nvPr/>
        </p:nvSpPr>
        <p:spPr>
          <a:xfrm>
            <a:off x="1611492" y="2857162"/>
            <a:ext cx="57502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</a:rPr>
              <a:t>VR </a:t>
            </a:r>
            <a:r>
              <a:rPr lang="ko-KR" altLang="en-US" dirty="0">
                <a:solidFill>
                  <a:schemeClr val="accent6"/>
                </a:solidFill>
              </a:rPr>
              <a:t>동향 자료 </a:t>
            </a:r>
            <a:r>
              <a:rPr lang="en-US" altLang="ko-KR" dirty="0">
                <a:solidFill>
                  <a:schemeClr val="accent6"/>
                </a:solidFill>
              </a:rPr>
              <a:t>– </a:t>
            </a:r>
            <a:r>
              <a:rPr lang="ko-KR" altLang="en-US" dirty="0">
                <a:solidFill>
                  <a:schemeClr val="accent6"/>
                </a:solidFill>
              </a:rPr>
              <a:t>현대 경제 연구원</a:t>
            </a:r>
            <a:endParaRPr lang="en-US" altLang="ko-KR" dirty="0">
              <a:solidFill>
                <a:schemeClr val="accent6"/>
              </a:solidFill>
            </a:endParaRPr>
          </a:p>
          <a:p>
            <a:r>
              <a:rPr lang="en-US" altLang="ko-KR" dirty="0"/>
              <a:t>http://hri.co.kr/upload/publication/201743182547[1].pdf</a:t>
            </a:r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="" xmlns:a16="http://schemas.microsoft.com/office/drawing/2014/main" id="{7FE2FC7E-E3C9-4235-AD8B-AF0746C6B6F8}"/>
              </a:ext>
            </a:extLst>
          </p:cNvPr>
          <p:cNvSpPr/>
          <p:nvPr/>
        </p:nvSpPr>
        <p:spPr>
          <a:xfrm>
            <a:off x="1611492" y="3566606"/>
            <a:ext cx="34676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</a:rPr>
              <a:t>VR </a:t>
            </a:r>
            <a:r>
              <a:rPr lang="ko-KR" altLang="en-US" dirty="0">
                <a:solidFill>
                  <a:schemeClr val="accent6"/>
                </a:solidFill>
              </a:rPr>
              <a:t>동향 자료 </a:t>
            </a:r>
            <a:r>
              <a:rPr lang="en-US" altLang="ko-KR" dirty="0">
                <a:solidFill>
                  <a:schemeClr val="accent6"/>
                </a:solidFill>
              </a:rPr>
              <a:t>– </a:t>
            </a:r>
            <a:r>
              <a:rPr lang="en-US" altLang="ko-KR" dirty="0" err="1">
                <a:solidFill>
                  <a:schemeClr val="accent6"/>
                </a:solidFill>
              </a:rPr>
              <a:t>Platum</a:t>
            </a:r>
            <a:r>
              <a:rPr lang="ko-KR" altLang="en-US" dirty="0">
                <a:solidFill>
                  <a:schemeClr val="accent6"/>
                </a:solidFill>
              </a:rPr>
              <a:t> 기사</a:t>
            </a:r>
          </a:p>
          <a:p>
            <a:r>
              <a:rPr lang="en-US" altLang="ko-KR" dirty="0"/>
              <a:t>http://platum.kr/archives/77302</a:t>
            </a:r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="" xmlns:a16="http://schemas.microsoft.com/office/drawing/2014/main" id="{03E57A15-71AC-4268-B237-EA4DD4107923}"/>
              </a:ext>
            </a:extLst>
          </p:cNvPr>
          <p:cNvSpPr/>
          <p:nvPr/>
        </p:nvSpPr>
        <p:spPr>
          <a:xfrm>
            <a:off x="1621017" y="4276049"/>
            <a:ext cx="58144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</a:rPr>
              <a:t>HTML </a:t>
            </a:r>
            <a:r>
              <a:rPr lang="ko-KR" altLang="en-US" dirty="0">
                <a:solidFill>
                  <a:schemeClr val="accent6"/>
                </a:solidFill>
              </a:rPr>
              <a:t>동향 자료 </a:t>
            </a:r>
            <a:r>
              <a:rPr lang="en-US" altLang="ko-KR" dirty="0">
                <a:solidFill>
                  <a:schemeClr val="accent6"/>
                </a:solidFill>
              </a:rPr>
              <a:t>– Adobe Korea Creative Dialog</a:t>
            </a:r>
            <a:endParaRPr lang="ko-KR" altLang="en-US" dirty="0">
              <a:solidFill>
                <a:schemeClr val="accent6"/>
              </a:solidFill>
            </a:endParaRPr>
          </a:p>
          <a:p>
            <a:r>
              <a:rPr lang="en-US" altLang="ko-KR" dirty="0"/>
              <a:t>https://blogs.adobe.com/creativedialogue/ko/design-ko/</a:t>
            </a:r>
          </a:p>
          <a:p>
            <a:r>
              <a:rPr lang="en-US" altLang="ko-KR" dirty="0"/>
              <a:t>the-future-is-now-10-design-predictions-for-2017-kr/</a:t>
            </a:r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="" xmlns:a16="http://schemas.microsoft.com/office/drawing/2014/main" id="{95CB9EEB-3DEE-495D-ACF2-A44D338B9572}"/>
              </a:ext>
            </a:extLst>
          </p:cNvPr>
          <p:cNvSpPr/>
          <p:nvPr/>
        </p:nvSpPr>
        <p:spPr>
          <a:xfrm>
            <a:off x="1630542" y="5262491"/>
            <a:ext cx="52587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</a:rPr>
              <a:t>HTML </a:t>
            </a:r>
            <a:r>
              <a:rPr lang="ko-KR" altLang="en-US" dirty="0">
                <a:solidFill>
                  <a:schemeClr val="accent6"/>
                </a:solidFill>
              </a:rPr>
              <a:t>동향 자료 </a:t>
            </a:r>
            <a:r>
              <a:rPr lang="en-US" altLang="ko-KR" dirty="0">
                <a:solidFill>
                  <a:schemeClr val="accent6"/>
                </a:solidFill>
              </a:rPr>
              <a:t>– KOREA HTML5</a:t>
            </a:r>
            <a:endParaRPr lang="ko-KR" altLang="en-US" dirty="0">
              <a:solidFill>
                <a:schemeClr val="accent6"/>
              </a:solidFill>
            </a:endParaRPr>
          </a:p>
          <a:p>
            <a:r>
              <a:rPr lang="en-US" altLang="ko-KR" dirty="0"/>
              <a:t>https://www.koreahtml5.kr/jsp/definition/history.jsp</a:t>
            </a:r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="" xmlns:a16="http://schemas.microsoft.com/office/drawing/2014/main" id="{45D2D630-6EAD-4AE4-AC28-4A6EAA16E316}"/>
              </a:ext>
            </a:extLst>
          </p:cNvPr>
          <p:cNvSpPr/>
          <p:nvPr/>
        </p:nvSpPr>
        <p:spPr>
          <a:xfrm>
            <a:off x="1630542" y="5971935"/>
            <a:ext cx="57481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</a:rPr>
              <a:t>HTML </a:t>
            </a:r>
            <a:r>
              <a:rPr lang="ko-KR" altLang="en-US" dirty="0">
                <a:solidFill>
                  <a:schemeClr val="accent6"/>
                </a:solidFill>
              </a:rPr>
              <a:t>동향 자료 </a:t>
            </a:r>
            <a:r>
              <a:rPr lang="en-US" altLang="ko-KR" dirty="0">
                <a:solidFill>
                  <a:schemeClr val="accent6"/>
                </a:solidFill>
              </a:rPr>
              <a:t>– </a:t>
            </a:r>
            <a:r>
              <a:rPr lang="ko-KR" altLang="en-US" dirty="0">
                <a:solidFill>
                  <a:schemeClr val="accent6"/>
                </a:solidFill>
              </a:rPr>
              <a:t>소프트웨어 정책연구소</a:t>
            </a:r>
          </a:p>
          <a:p>
            <a:r>
              <a:rPr lang="en-US" altLang="ko-KR" dirty="0"/>
              <a:t>https://spri.kr/posts/view/11130?code=inderstry_trend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399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D7577463-190B-42A3-A19F-2DEA806BB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03998EF0-2D1B-40B9-A322-219E5FD4AA5B}"/>
              </a:ext>
            </a:extLst>
          </p:cNvPr>
          <p:cNvGrpSpPr/>
          <p:nvPr/>
        </p:nvGrpSpPr>
        <p:grpSpPr>
          <a:xfrm rot="2700000">
            <a:off x="4182852" y="1331266"/>
            <a:ext cx="569166" cy="662575"/>
            <a:chOff x="190245" y="4335929"/>
            <a:chExt cx="569166" cy="662575"/>
          </a:xfrm>
        </p:grpSpPr>
        <p:sp>
          <p:nvSpPr>
            <p:cNvPr id="8" name="육각형 7">
              <a:extLst>
                <a:ext uri="{FF2B5EF4-FFF2-40B4-BE49-F238E27FC236}">
                  <a16:creationId xmlns="" xmlns:a16="http://schemas.microsoft.com/office/drawing/2014/main" id="{C90540F7-E980-47DE-99F5-0D9FC6C1E573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="" xmlns:a16="http://schemas.microsoft.com/office/drawing/2014/main" id="{BEFC71DE-E7F1-4AA1-BAD4-30D473FD3D51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="" xmlns:a16="http://schemas.microsoft.com/office/drawing/2014/main" id="{5E6A101F-70B5-4E65-99C1-C2450F0FBD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="" xmlns:a16="http://schemas.microsoft.com/office/drawing/2014/main" id="{66366A97-1F0E-4115-8B40-3D72D5C3DD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="" xmlns:a16="http://schemas.microsoft.com/office/drawing/2014/main" id="{3B544519-40D0-433A-BA0D-48503E5B28FC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45A5AB82-2A47-4011-AFF6-1D719F850CA7}"/>
              </a:ext>
            </a:extLst>
          </p:cNvPr>
          <p:cNvGrpSpPr/>
          <p:nvPr/>
        </p:nvGrpSpPr>
        <p:grpSpPr>
          <a:xfrm rot="18900000">
            <a:off x="1678716" y="879866"/>
            <a:ext cx="569166" cy="662575"/>
            <a:chOff x="190245" y="4335929"/>
            <a:chExt cx="569166" cy="662575"/>
          </a:xfrm>
        </p:grpSpPr>
        <p:sp>
          <p:nvSpPr>
            <p:cNvPr id="14" name="육각형 13">
              <a:extLst>
                <a:ext uri="{FF2B5EF4-FFF2-40B4-BE49-F238E27FC236}">
                  <a16:creationId xmlns="" xmlns:a16="http://schemas.microsoft.com/office/drawing/2014/main" id="{17483134-2F7C-4C8C-9553-286B90539029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="" xmlns:a16="http://schemas.microsoft.com/office/drawing/2014/main" id="{D9D1EF2B-E708-42CE-AEC2-AAB495A71254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="" xmlns:a16="http://schemas.microsoft.com/office/drawing/2014/main" id="{1396946A-4E1B-4451-A459-7896E87CBA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="" xmlns:a16="http://schemas.microsoft.com/office/drawing/2014/main" id="{92B2234D-C8E9-475A-8AA3-2459D89571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="" xmlns:a16="http://schemas.microsoft.com/office/drawing/2014/main" id="{C639A60F-CA48-4C84-871B-13FDCE78D64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969E1231-E6F6-4128-A4F5-F89F0132D754}"/>
              </a:ext>
            </a:extLst>
          </p:cNvPr>
          <p:cNvGrpSpPr/>
          <p:nvPr/>
        </p:nvGrpSpPr>
        <p:grpSpPr>
          <a:xfrm rot="7200000">
            <a:off x="3107920" y="758943"/>
            <a:ext cx="569166" cy="662575"/>
            <a:chOff x="190245" y="4335929"/>
            <a:chExt cx="569166" cy="662575"/>
          </a:xfrm>
        </p:grpSpPr>
        <p:sp>
          <p:nvSpPr>
            <p:cNvPr id="20" name="육각형 19">
              <a:extLst>
                <a:ext uri="{FF2B5EF4-FFF2-40B4-BE49-F238E27FC236}">
                  <a16:creationId xmlns="" xmlns:a16="http://schemas.microsoft.com/office/drawing/2014/main" id="{BE9028FA-6186-4DCD-B1F4-38C8A58B3A25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="" xmlns:a16="http://schemas.microsoft.com/office/drawing/2014/main" id="{36526731-4C62-4DA4-932D-DCC2B1165A57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22" name="직선 연결선 21">
                <a:extLst>
                  <a:ext uri="{FF2B5EF4-FFF2-40B4-BE49-F238E27FC236}">
                    <a16:creationId xmlns="" xmlns:a16="http://schemas.microsoft.com/office/drawing/2014/main" id="{4AA708A4-24C4-4549-B1CD-0162753725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="" xmlns:a16="http://schemas.microsoft.com/office/drawing/2014/main" id="{99D1D921-07C2-42C3-8D75-E4FE41DA39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="" xmlns:a16="http://schemas.microsoft.com/office/drawing/2014/main" id="{6805122F-4F90-4D42-91FC-5CD51D7F13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A14F4CDA-D89E-48AE-AE25-85C7A5CF2FC2}"/>
              </a:ext>
            </a:extLst>
          </p:cNvPr>
          <p:cNvGrpSpPr/>
          <p:nvPr/>
        </p:nvGrpSpPr>
        <p:grpSpPr>
          <a:xfrm rot="17100000">
            <a:off x="7211383" y="954427"/>
            <a:ext cx="569166" cy="662575"/>
            <a:chOff x="190245" y="4335929"/>
            <a:chExt cx="569166" cy="662575"/>
          </a:xfrm>
        </p:grpSpPr>
        <p:sp>
          <p:nvSpPr>
            <p:cNvPr id="26" name="육각형 25">
              <a:extLst>
                <a:ext uri="{FF2B5EF4-FFF2-40B4-BE49-F238E27FC236}">
                  <a16:creationId xmlns="" xmlns:a16="http://schemas.microsoft.com/office/drawing/2014/main" id="{958C4709-C8A0-4A43-9610-606884513785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="" xmlns:a16="http://schemas.microsoft.com/office/drawing/2014/main" id="{3604B97F-6403-4019-9B92-DD893023A9EC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28" name="직선 연결선 27">
                <a:extLst>
                  <a:ext uri="{FF2B5EF4-FFF2-40B4-BE49-F238E27FC236}">
                    <a16:creationId xmlns="" xmlns:a16="http://schemas.microsoft.com/office/drawing/2014/main" id="{1FB54CFF-20EF-462E-A037-BB9DE999B9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="" xmlns:a16="http://schemas.microsoft.com/office/drawing/2014/main" id="{167C1C9D-2693-45F6-8D29-6ED59A2051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="" xmlns:a16="http://schemas.microsoft.com/office/drawing/2014/main" id="{A6F5DAB8-0A27-4B6D-A895-792B1CE9F2B3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492FB400-BE75-4CE2-A776-4D00B0F3954B}"/>
              </a:ext>
            </a:extLst>
          </p:cNvPr>
          <p:cNvGrpSpPr/>
          <p:nvPr/>
        </p:nvGrpSpPr>
        <p:grpSpPr>
          <a:xfrm rot="19800000">
            <a:off x="9549287" y="4911666"/>
            <a:ext cx="569166" cy="662575"/>
            <a:chOff x="190245" y="4335929"/>
            <a:chExt cx="569166" cy="662575"/>
          </a:xfrm>
        </p:grpSpPr>
        <p:sp>
          <p:nvSpPr>
            <p:cNvPr id="32" name="육각형 31">
              <a:extLst>
                <a:ext uri="{FF2B5EF4-FFF2-40B4-BE49-F238E27FC236}">
                  <a16:creationId xmlns="" xmlns:a16="http://schemas.microsoft.com/office/drawing/2014/main" id="{5E500FF2-8ACA-4152-BA86-AAE451AB5835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="" xmlns:a16="http://schemas.microsoft.com/office/drawing/2014/main" id="{B1967AC8-843E-47B6-B99B-946CE278BD34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="" xmlns:a16="http://schemas.microsoft.com/office/drawing/2014/main" id="{81B28E02-5E68-45A8-8CF1-397F0BD30C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="" xmlns:a16="http://schemas.microsoft.com/office/drawing/2014/main" id="{D034A8ED-B214-4408-8E38-14CD956CD8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="" xmlns:a16="http://schemas.microsoft.com/office/drawing/2014/main" id="{2E6B0028-5C50-4880-A77D-DBBEE9CCC78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" name="그룹 36">
            <a:extLst>
              <a:ext uri="{FF2B5EF4-FFF2-40B4-BE49-F238E27FC236}">
                <a16:creationId xmlns="" xmlns:a16="http://schemas.microsoft.com/office/drawing/2014/main" id="{F550D0E7-8AEA-4DEC-BC40-D6A7A8DEA3A4}"/>
              </a:ext>
            </a:extLst>
          </p:cNvPr>
          <p:cNvGrpSpPr/>
          <p:nvPr/>
        </p:nvGrpSpPr>
        <p:grpSpPr>
          <a:xfrm rot="2700000">
            <a:off x="1860899" y="3115463"/>
            <a:ext cx="569166" cy="662575"/>
            <a:chOff x="190245" y="4335929"/>
            <a:chExt cx="569166" cy="662575"/>
          </a:xfrm>
        </p:grpSpPr>
        <p:sp>
          <p:nvSpPr>
            <p:cNvPr id="38" name="육각형 37">
              <a:extLst>
                <a:ext uri="{FF2B5EF4-FFF2-40B4-BE49-F238E27FC236}">
                  <a16:creationId xmlns="" xmlns:a16="http://schemas.microsoft.com/office/drawing/2014/main" id="{99EA12B6-3AA5-4B40-B826-4B3F1526B48E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="" xmlns:a16="http://schemas.microsoft.com/office/drawing/2014/main" id="{75E2E14D-A1AB-462C-B13E-0253DA486AA2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40" name="직선 연결선 39">
                <a:extLst>
                  <a:ext uri="{FF2B5EF4-FFF2-40B4-BE49-F238E27FC236}">
                    <a16:creationId xmlns="" xmlns:a16="http://schemas.microsoft.com/office/drawing/2014/main" id="{B8CE4661-B0AB-4508-A8A4-F6337B59EF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="" xmlns:a16="http://schemas.microsoft.com/office/drawing/2014/main" id="{8A34E7CC-0383-4B2C-A99A-105D2DB52C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="" xmlns:a16="http://schemas.microsoft.com/office/drawing/2014/main" id="{3D52F77C-3540-45A5-A362-75816E4990D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그룹 42">
            <a:extLst>
              <a:ext uri="{FF2B5EF4-FFF2-40B4-BE49-F238E27FC236}">
                <a16:creationId xmlns="" xmlns:a16="http://schemas.microsoft.com/office/drawing/2014/main" id="{BA2661AB-6192-4B6F-954D-D1F37D7D4D1B}"/>
              </a:ext>
            </a:extLst>
          </p:cNvPr>
          <p:cNvGrpSpPr/>
          <p:nvPr/>
        </p:nvGrpSpPr>
        <p:grpSpPr>
          <a:xfrm rot="18000000">
            <a:off x="8133999" y="394484"/>
            <a:ext cx="569166" cy="662575"/>
            <a:chOff x="190245" y="4335929"/>
            <a:chExt cx="569166" cy="662575"/>
          </a:xfrm>
        </p:grpSpPr>
        <p:sp>
          <p:nvSpPr>
            <p:cNvPr id="44" name="육각형 43">
              <a:extLst>
                <a:ext uri="{FF2B5EF4-FFF2-40B4-BE49-F238E27FC236}">
                  <a16:creationId xmlns="" xmlns:a16="http://schemas.microsoft.com/office/drawing/2014/main" id="{A3633C4C-B47A-4162-9650-8002B1031F49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="" xmlns:a16="http://schemas.microsoft.com/office/drawing/2014/main" id="{F12E283F-02CD-4D09-84EE-ED1FAAE87B04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="" xmlns:a16="http://schemas.microsoft.com/office/drawing/2014/main" id="{291B3987-3E64-46E5-ADF3-16C1636559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="" xmlns:a16="http://schemas.microsoft.com/office/drawing/2014/main" id="{559E4A0E-D4D1-4A47-874F-7ACC7E953A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="" xmlns:a16="http://schemas.microsoft.com/office/drawing/2014/main" id="{1898045E-C009-4694-BB67-64DF97CF0D31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9" name="그룹 48">
            <a:extLst>
              <a:ext uri="{FF2B5EF4-FFF2-40B4-BE49-F238E27FC236}">
                <a16:creationId xmlns="" xmlns:a16="http://schemas.microsoft.com/office/drawing/2014/main" id="{C13CF3DC-B388-4A58-8359-65491B237418}"/>
              </a:ext>
            </a:extLst>
          </p:cNvPr>
          <p:cNvGrpSpPr/>
          <p:nvPr/>
        </p:nvGrpSpPr>
        <p:grpSpPr>
          <a:xfrm rot="3635624">
            <a:off x="9657544" y="2586745"/>
            <a:ext cx="569166" cy="662575"/>
            <a:chOff x="190245" y="4335929"/>
            <a:chExt cx="569166" cy="662575"/>
          </a:xfrm>
        </p:grpSpPr>
        <p:sp>
          <p:nvSpPr>
            <p:cNvPr id="50" name="육각형 49">
              <a:extLst>
                <a:ext uri="{FF2B5EF4-FFF2-40B4-BE49-F238E27FC236}">
                  <a16:creationId xmlns="" xmlns:a16="http://schemas.microsoft.com/office/drawing/2014/main" id="{6F4137FB-4269-4786-8617-02518C6C279E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="" xmlns:a16="http://schemas.microsoft.com/office/drawing/2014/main" id="{8B45D0C8-382D-42CC-B17C-9F769B5736C8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52" name="직선 연결선 51">
                <a:extLst>
                  <a:ext uri="{FF2B5EF4-FFF2-40B4-BE49-F238E27FC236}">
                    <a16:creationId xmlns="" xmlns:a16="http://schemas.microsoft.com/office/drawing/2014/main" id="{4DF0467E-CE55-494A-B198-083C441A13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="" xmlns:a16="http://schemas.microsoft.com/office/drawing/2014/main" id="{065D8134-5E72-480F-A527-72D8DF0574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="" xmlns:a16="http://schemas.microsoft.com/office/drawing/2014/main" id="{9081AC04-DAED-4B87-B417-D777417AD66C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그룹 54">
            <a:extLst>
              <a:ext uri="{FF2B5EF4-FFF2-40B4-BE49-F238E27FC236}">
                <a16:creationId xmlns="" xmlns:a16="http://schemas.microsoft.com/office/drawing/2014/main" id="{2BCA6AC2-7E0F-4A1E-8ABD-F178D7CB32E0}"/>
              </a:ext>
            </a:extLst>
          </p:cNvPr>
          <p:cNvGrpSpPr/>
          <p:nvPr/>
        </p:nvGrpSpPr>
        <p:grpSpPr>
          <a:xfrm rot="18000000">
            <a:off x="8416746" y="3937496"/>
            <a:ext cx="569166" cy="662575"/>
            <a:chOff x="190245" y="4335929"/>
            <a:chExt cx="569166" cy="662575"/>
          </a:xfrm>
        </p:grpSpPr>
        <p:sp>
          <p:nvSpPr>
            <p:cNvPr id="56" name="육각형 55">
              <a:extLst>
                <a:ext uri="{FF2B5EF4-FFF2-40B4-BE49-F238E27FC236}">
                  <a16:creationId xmlns="" xmlns:a16="http://schemas.microsoft.com/office/drawing/2014/main" id="{73A16C11-795C-4359-8D4D-B592CDFFEB3F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="" xmlns:a16="http://schemas.microsoft.com/office/drawing/2014/main" id="{4EA0D02B-2102-49B9-B695-4D94228213EB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="" xmlns:a16="http://schemas.microsoft.com/office/drawing/2014/main" id="{91A525F7-E13D-46FE-9D50-D9D7E9916E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="" xmlns:a16="http://schemas.microsoft.com/office/drawing/2014/main" id="{A1F3B6B6-E82E-42EE-B225-A4374F3B93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="" xmlns:a16="http://schemas.microsoft.com/office/drawing/2014/main" id="{DA76F2CF-F132-46FD-8B30-C1B612CB9911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그룹 60">
            <a:extLst>
              <a:ext uri="{FF2B5EF4-FFF2-40B4-BE49-F238E27FC236}">
                <a16:creationId xmlns="" xmlns:a16="http://schemas.microsoft.com/office/drawing/2014/main" id="{CE707AE7-9F16-4659-99BA-DD3379DF1C20}"/>
              </a:ext>
            </a:extLst>
          </p:cNvPr>
          <p:cNvGrpSpPr/>
          <p:nvPr/>
        </p:nvGrpSpPr>
        <p:grpSpPr>
          <a:xfrm rot="2700000">
            <a:off x="1542407" y="4091842"/>
            <a:ext cx="569166" cy="662575"/>
            <a:chOff x="190245" y="4335929"/>
            <a:chExt cx="569166" cy="662575"/>
          </a:xfrm>
        </p:grpSpPr>
        <p:sp>
          <p:nvSpPr>
            <p:cNvPr id="62" name="육각형 61">
              <a:extLst>
                <a:ext uri="{FF2B5EF4-FFF2-40B4-BE49-F238E27FC236}">
                  <a16:creationId xmlns="" xmlns:a16="http://schemas.microsoft.com/office/drawing/2014/main" id="{590126DA-1B34-4348-BD53-8937ED51ED0F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="" xmlns:a16="http://schemas.microsoft.com/office/drawing/2014/main" id="{FFAB220B-8ABD-409A-8353-D6F33EA6742C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64" name="직선 연결선 63">
                <a:extLst>
                  <a:ext uri="{FF2B5EF4-FFF2-40B4-BE49-F238E27FC236}">
                    <a16:creationId xmlns="" xmlns:a16="http://schemas.microsoft.com/office/drawing/2014/main" id="{7B3C012C-176C-4FAD-A08E-0C95416B96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="" xmlns:a16="http://schemas.microsoft.com/office/drawing/2014/main" id="{CDFF67ED-1298-4219-93E3-3405FD5599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="" xmlns:a16="http://schemas.microsoft.com/office/drawing/2014/main" id="{70E57F33-44E6-42B5-A5D4-85CFA62766FA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그룹 66">
            <a:extLst>
              <a:ext uri="{FF2B5EF4-FFF2-40B4-BE49-F238E27FC236}">
                <a16:creationId xmlns="" xmlns:a16="http://schemas.microsoft.com/office/drawing/2014/main" id="{FCBB753C-8DFE-4EBF-BDDE-C1B75E20F6E2}"/>
              </a:ext>
            </a:extLst>
          </p:cNvPr>
          <p:cNvGrpSpPr/>
          <p:nvPr/>
        </p:nvGrpSpPr>
        <p:grpSpPr>
          <a:xfrm rot="18900000">
            <a:off x="4251099" y="3756552"/>
            <a:ext cx="569166" cy="662575"/>
            <a:chOff x="190245" y="4335929"/>
            <a:chExt cx="569166" cy="662575"/>
          </a:xfrm>
        </p:grpSpPr>
        <p:sp>
          <p:nvSpPr>
            <p:cNvPr id="68" name="육각형 67">
              <a:extLst>
                <a:ext uri="{FF2B5EF4-FFF2-40B4-BE49-F238E27FC236}">
                  <a16:creationId xmlns="" xmlns:a16="http://schemas.microsoft.com/office/drawing/2014/main" id="{002C663C-A901-47CF-B0F8-FB0D25FCE196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="" xmlns:a16="http://schemas.microsoft.com/office/drawing/2014/main" id="{5A441BC3-E159-42A5-A936-560A3D6900ED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70" name="직선 연결선 69">
                <a:extLst>
                  <a:ext uri="{FF2B5EF4-FFF2-40B4-BE49-F238E27FC236}">
                    <a16:creationId xmlns="" xmlns:a16="http://schemas.microsoft.com/office/drawing/2014/main" id="{9EE3DF9D-755E-4F48-ADDC-F9800476DD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="" xmlns:a16="http://schemas.microsoft.com/office/drawing/2014/main" id="{F10FE47E-DBED-47F7-A68C-A44E1E8E7E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="" xmlns:a16="http://schemas.microsoft.com/office/drawing/2014/main" id="{981CAC85-3B77-497B-83C8-B18739C3A9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9" name="그룹 78">
            <a:extLst>
              <a:ext uri="{FF2B5EF4-FFF2-40B4-BE49-F238E27FC236}">
                <a16:creationId xmlns="" xmlns:a16="http://schemas.microsoft.com/office/drawing/2014/main" id="{29C20AEA-4083-4B93-84BC-DBFB8791C1A7}"/>
              </a:ext>
            </a:extLst>
          </p:cNvPr>
          <p:cNvGrpSpPr/>
          <p:nvPr/>
        </p:nvGrpSpPr>
        <p:grpSpPr>
          <a:xfrm rot="1800000">
            <a:off x="5918047" y="1106608"/>
            <a:ext cx="569166" cy="662575"/>
            <a:chOff x="190245" y="4335929"/>
            <a:chExt cx="569166" cy="662575"/>
          </a:xfrm>
        </p:grpSpPr>
        <p:sp>
          <p:nvSpPr>
            <p:cNvPr id="80" name="육각형 79">
              <a:extLst>
                <a:ext uri="{FF2B5EF4-FFF2-40B4-BE49-F238E27FC236}">
                  <a16:creationId xmlns="" xmlns:a16="http://schemas.microsoft.com/office/drawing/2014/main" id="{B5EE0542-5DD6-498A-903A-3CA870503D49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="" xmlns:a16="http://schemas.microsoft.com/office/drawing/2014/main" id="{49BADAA3-DC83-4753-82FE-9E9F9147ABBF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82" name="직선 연결선 81">
                <a:extLst>
                  <a:ext uri="{FF2B5EF4-FFF2-40B4-BE49-F238E27FC236}">
                    <a16:creationId xmlns="" xmlns:a16="http://schemas.microsoft.com/office/drawing/2014/main" id="{DD1AB5E0-97A9-4594-9700-18DA2C4DD9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="" xmlns:a16="http://schemas.microsoft.com/office/drawing/2014/main" id="{693B292B-6268-445D-9A68-13C8CEA2E9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="" xmlns:a16="http://schemas.microsoft.com/office/drawing/2014/main" id="{FB84B3EC-7A16-47BB-A2F5-48320ACF11AB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그룹 84">
            <a:extLst>
              <a:ext uri="{FF2B5EF4-FFF2-40B4-BE49-F238E27FC236}">
                <a16:creationId xmlns="" xmlns:a16="http://schemas.microsoft.com/office/drawing/2014/main" id="{02156623-475B-41DC-B40E-7A84BEEBF606}"/>
              </a:ext>
            </a:extLst>
          </p:cNvPr>
          <p:cNvGrpSpPr/>
          <p:nvPr/>
        </p:nvGrpSpPr>
        <p:grpSpPr>
          <a:xfrm rot="19800000">
            <a:off x="4931517" y="501273"/>
            <a:ext cx="569166" cy="662575"/>
            <a:chOff x="190245" y="4335929"/>
            <a:chExt cx="569166" cy="662575"/>
          </a:xfrm>
        </p:grpSpPr>
        <p:sp>
          <p:nvSpPr>
            <p:cNvPr id="86" name="육각형 85">
              <a:extLst>
                <a:ext uri="{FF2B5EF4-FFF2-40B4-BE49-F238E27FC236}">
                  <a16:creationId xmlns="" xmlns:a16="http://schemas.microsoft.com/office/drawing/2014/main" id="{69291A5F-1E09-4FA1-8B9E-ACE2EC065E4D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7" name="그룹 86">
              <a:extLst>
                <a:ext uri="{FF2B5EF4-FFF2-40B4-BE49-F238E27FC236}">
                  <a16:creationId xmlns="" xmlns:a16="http://schemas.microsoft.com/office/drawing/2014/main" id="{08FE6EA9-C268-4EA7-B33E-3B54E550AFD2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88" name="직선 연결선 87">
                <a:extLst>
                  <a:ext uri="{FF2B5EF4-FFF2-40B4-BE49-F238E27FC236}">
                    <a16:creationId xmlns="" xmlns:a16="http://schemas.microsoft.com/office/drawing/2014/main" id="{16145B1C-9E74-453E-B9F8-2B3B022621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="" xmlns:a16="http://schemas.microsoft.com/office/drawing/2014/main" id="{29513116-162F-4AFC-9304-853A3A7182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>
                <a:extLst>
                  <a:ext uri="{FF2B5EF4-FFF2-40B4-BE49-F238E27FC236}">
                    <a16:creationId xmlns="" xmlns:a16="http://schemas.microsoft.com/office/drawing/2014/main" id="{EE62BFC5-D2D2-43E3-925B-92B59B11190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그룹 90">
            <a:extLst>
              <a:ext uri="{FF2B5EF4-FFF2-40B4-BE49-F238E27FC236}">
                <a16:creationId xmlns="" xmlns:a16="http://schemas.microsoft.com/office/drawing/2014/main" id="{B249699E-C746-4163-8B17-FE442B143C7E}"/>
              </a:ext>
            </a:extLst>
          </p:cNvPr>
          <p:cNvGrpSpPr/>
          <p:nvPr/>
        </p:nvGrpSpPr>
        <p:grpSpPr>
          <a:xfrm rot="1800000">
            <a:off x="8602741" y="1642907"/>
            <a:ext cx="569166" cy="662575"/>
            <a:chOff x="190245" y="4335929"/>
            <a:chExt cx="569166" cy="662575"/>
          </a:xfrm>
        </p:grpSpPr>
        <p:sp>
          <p:nvSpPr>
            <p:cNvPr id="92" name="육각형 91">
              <a:extLst>
                <a:ext uri="{FF2B5EF4-FFF2-40B4-BE49-F238E27FC236}">
                  <a16:creationId xmlns="" xmlns:a16="http://schemas.microsoft.com/office/drawing/2014/main" id="{4BBC25BE-B27C-479B-84F6-29AFA54E342B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3" name="그룹 92">
              <a:extLst>
                <a:ext uri="{FF2B5EF4-FFF2-40B4-BE49-F238E27FC236}">
                  <a16:creationId xmlns="" xmlns:a16="http://schemas.microsoft.com/office/drawing/2014/main" id="{C320A2A5-E0BA-4E13-B192-1056F01D233A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94" name="직선 연결선 93">
                <a:extLst>
                  <a:ext uri="{FF2B5EF4-FFF2-40B4-BE49-F238E27FC236}">
                    <a16:creationId xmlns="" xmlns:a16="http://schemas.microsoft.com/office/drawing/2014/main" id="{207F4436-6222-4DA3-9508-7F127DEB5C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>
                <a:extLst>
                  <a:ext uri="{FF2B5EF4-FFF2-40B4-BE49-F238E27FC236}">
                    <a16:creationId xmlns="" xmlns:a16="http://schemas.microsoft.com/office/drawing/2014/main" id="{AF26988B-A32F-45A6-A963-B2083FF321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>
                <a:extLst>
                  <a:ext uri="{FF2B5EF4-FFF2-40B4-BE49-F238E27FC236}">
                    <a16:creationId xmlns="" xmlns:a16="http://schemas.microsoft.com/office/drawing/2014/main" id="{FF5C4F04-5EB1-4B33-A9FF-4F1E23DF0B1B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7" name="그룹 96">
            <a:extLst>
              <a:ext uri="{FF2B5EF4-FFF2-40B4-BE49-F238E27FC236}">
                <a16:creationId xmlns="" xmlns:a16="http://schemas.microsoft.com/office/drawing/2014/main" id="{FA3A83FD-9596-44E9-A300-F7E9B0F28513}"/>
              </a:ext>
            </a:extLst>
          </p:cNvPr>
          <p:cNvGrpSpPr/>
          <p:nvPr/>
        </p:nvGrpSpPr>
        <p:grpSpPr>
          <a:xfrm rot="4500000">
            <a:off x="9653720" y="978074"/>
            <a:ext cx="569166" cy="662575"/>
            <a:chOff x="190245" y="4335929"/>
            <a:chExt cx="569166" cy="662575"/>
          </a:xfrm>
        </p:grpSpPr>
        <p:sp>
          <p:nvSpPr>
            <p:cNvPr id="98" name="육각형 97">
              <a:extLst>
                <a:ext uri="{FF2B5EF4-FFF2-40B4-BE49-F238E27FC236}">
                  <a16:creationId xmlns="" xmlns:a16="http://schemas.microsoft.com/office/drawing/2014/main" id="{E6A39D97-CA17-4B47-B59C-53819405A0CE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9" name="그룹 98">
              <a:extLst>
                <a:ext uri="{FF2B5EF4-FFF2-40B4-BE49-F238E27FC236}">
                  <a16:creationId xmlns="" xmlns:a16="http://schemas.microsoft.com/office/drawing/2014/main" id="{3DCC930E-0390-481E-A3E4-54CE3C1C04C9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00" name="직선 연결선 99">
                <a:extLst>
                  <a:ext uri="{FF2B5EF4-FFF2-40B4-BE49-F238E27FC236}">
                    <a16:creationId xmlns="" xmlns:a16="http://schemas.microsoft.com/office/drawing/2014/main" id="{D8626AFB-B1B1-4B03-97D5-DCFA026F0A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>
                <a:extLst>
                  <a:ext uri="{FF2B5EF4-FFF2-40B4-BE49-F238E27FC236}">
                    <a16:creationId xmlns="" xmlns:a16="http://schemas.microsoft.com/office/drawing/2014/main" id="{C6147C55-D330-458B-858E-EF2B0C8F99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>
                <a:extLst>
                  <a:ext uri="{FF2B5EF4-FFF2-40B4-BE49-F238E27FC236}">
                    <a16:creationId xmlns="" xmlns:a16="http://schemas.microsoft.com/office/drawing/2014/main" id="{F7D9B290-AF05-45EC-9967-979D8D5641C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3" name="그룹 102">
            <a:extLst>
              <a:ext uri="{FF2B5EF4-FFF2-40B4-BE49-F238E27FC236}">
                <a16:creationId xmlns="" xmlns:a16="http://schemas.microsoft.com/office/drawing/2014/main" id="{BD789445-CF4C-4E1A-99FA-531D9AC25A07}"/>
              </a:ext>
            </a:extLst>
          </p:cNvPr>
          <p:cNvGrpSpPr/>
          <p:nvPr/>
        </p:nvGrpSpPr>
        <p:grpSpPr>
          <a:xfrm rot="18900000">
            <a:off x="4639689" y="4852163"/>
            <a:ext cx="569166" cy="662575"/>
            <a:chOff x="190245" y="4335929"/>
            <a:chExt cx="569166" cy="662575"/>
          </a:xfrm>
        </p:grpSpPr>
        <p:sp>
          <p:nvSpPr>
            <p:cNvPr id="104" name="육각형 103">
              <a:extLst>
                <a:ext uri="{FF2B5EF4-FFF2-40B4-BE49-F238E27FC236}">
                  <a16:creationId xmlns="" xmlns:a16="http://schemas.microsoft.com/office/drawing/2014/main" id="{E3C88140-60FB-4889-B2A8-E25C7A51EEBB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5" name="그룹 104">
              <a:extLst>
                <a:ext uri="{FF2B5EF4-FFF2-40B4-BE49-F238E27FC236}">
                  <a16:creationId xmlns="" xmlns:a16="http://schemas.microsoft.com/office/drawing/2014/main" id="{07A73530-2A62-4AA5-9C5D-EED3BF8A2C64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06" name="직선 연결선 105">
                <a:extLst>
                  <a:ext uri="{FF2B5EF4-FFF2-40B4-BE49-F238E27FC236}">
                    <a16:creationId xmlns="" xmlns:a16="http://schemas.microsoft.com/office/drawing/2014/main" id="{8C6931FE-5883-4947-BE83-B62EFA41F5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>
                <a:extLst>
                  <a:ext uri="{FF2B5EF4-FFF2-40B4-BE49-F238E27FC236}">
                    <a16:creationId xmlns="" xmlns:a16="http://schemas.microsoft.com/office/drawing/2014/main" id="{51AE07D7-E969-41A1-99A6-AD94FF510D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>
                <a:extLst>
                  <a:ext uri="{FF2B5EF4-FFF2-40B4-BE49-F238E27FC236}">
                    <a16:creationId xmlns="" xmlns:a16="http://schemas.microsoft.com/office/drawing/2014/main" id="{8049F8B4-D7DC-4373-AD0E-3F3F397248B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9" name="그룹 108">
            <a:extLst>
              <a:ext uri="{FF2B5EF4-FFF2-40B4-BE49-F238E27FC236}">
                <a16:creationId xmlns="" xmlns:a16="http://schemas.microsoft.com/office/drawing/2014/main" id="{153AC655-7C46-41A5-B851-4D6E72F94856}"/>
              </a:ext>
            </a:extLst>
          </p:cNvPr>
          <p:cNvGrpSpPr/>
          <p:nvPr/>
        </p:nvGrpSpPr>
        <p:grpSpPr>
          <a:xfrm rot="2700000">
            <a:off x="6902677" y="4054333"/>
            <a:ext cx="569166" cy="662575"/>
            <a:chOff x="190245" y="4335929"/>
            <a:chExt cx="569166" cy="662575"/>
          </a:xfrm>
        </p:grpSpPr>
        <p:sp>
          <p:nvSpPr>
            <p:cNvPr id="110" name="육각형 109">
              <a:extLst>
                <a:ext uri="{FF2B5EF4-FFF2-40B4-BE49-F238E27FC236}">
                  <a16:creationId xmlns="" xmlns:a16="http://schemas.microsoft.com/office/drawing/2014/main" id="{E7715E7F-C195-40ED-862B-58BAEF6ED4D1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1" name="그룹 110">
              <a:extLst>
                <a:ext uri="{FF2B5EF4-FFF2-40B4-BE49-F238E27FC236}">
                  <a16:creationId xmlns="" xmlns:a16="http://schemas.microsoft.com/office/drawing/2014/main" id="{26AA7A38-7C60-4AF9-9E51-AA8F939DAAA5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12" name="직선 연결선 111">
                <a:extLst>
                  <a:ext uri="{FF2B5EF4-FFF2-40B4-BE49-F238E27FC236}">
                    <a16:creationId xmlns="" xmlns:a16="http://schemas.microsoft.com/office/drawing/2014/main" id="{C5499D73-0F4A-4B36-9520-4C3D65735E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>
                <a:extLst>
                  <a:ext uri="{FF2B5EF4-FFF2-40B4-BE49-F238E27FC236}">
                    <a16:creationId xmlns="" xmlns:a16="http://schemas.microsoft.com/office/drawing/2014/main" id="{7AD37C49-2A31-4680-8191-C16ED498B7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>
                <a:extLst>
                  <a:ext uri="{FF2B5EF4-FFF2-40B4-BE49-F238E27FC236}">
                    <a16:creationId xmlns="" xmlns:a16="http://schemas.microsoft.com/office/drawing/2014/main" id="{EF5A46B8-23A7-47FF-B0AA-F3E3F1CCF82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5" name="그룹 114">
            <a:extLst>
              <a:ext uri="{FF2B5EF4-FFF2-40B4-BE49-F238E27FC236}">
                <a16:creationId xmlns="" xmlns:a16="http://schemas.microsoft.com/office/drawing/2014/main" id="{563CA274-DBAE-4046-8BBC-A495950D6923}"/>
              </a:ext>
            </a:extLst>
          </p:cNvPr>
          <p:cNvGrpSpPr/>
          <p:nvPr/>
        </p:nvGrpSpPr>
        <p:grpSpPr>
          <a:xfrm rot="18900000">
            <a:off x="2367796" y="5166948"/>
            <a:ext cx="569166" cy="662575"/>
            <a:chOff x="190245" y="4335929"/>
            <a:chExt cx="569166" cy="662575"/>
          </a:xfrm>
        </p:grpSpPr>
        <p:sp>
          <p:nvSpPr>
            <p:cNvPr id="116" name="육각형 115">
              <a:extLst>
                <a:ext uri="{FF2B5EF4-FFF2-40B4-BE49-F238E27FC236}">
                  <a16:creationId xmlns="" xmlns:a16="http://schemas.microsoft.com/office/drawing/2014/main" id="{C956152B-B7EB-47E7-8ED6-70785B69C062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="" xmlns:a16="http://schemas.microsoft.com/office/drawing/2014/main" id="{CCD15FB7-4E79-4F43-A18F-6C82F5047561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18" name="직선 연결선 117">
                <a:extLst>
                  <a:ext uri="{FF2B5EF4-FFF2-40B4-BE49-F238E27FC236}">
                    <a16:creationId xmlns="" xmlns:a16="http://schemas.microsoft.com/office/drawing/2014/main" id="{94E3D37C-17C0-48A9-AC12-4A42B5E896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>
                <a:extLst>
                  <a:ext uri="{FF2B5EF4-FFF2-40B4-BE49-F238E27FC236}">
                    <a16:creationId xmlns="" xmlns:a16="http://schemas.microsoft.com/office/drawing/2014/main" id="{41E64BF0-6276-445A-97AF-EBD5C78EFB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>
                <a:extLst>
                  <a:ext uri="{FF2B5EF4-FFF2-40B4-BE49-F238E27FC236}">
                    <a16:creationId xmlns="" xmlns:a16="http://schemas.microsoft.com/office/drawing/2014/main" id="{D4A9B06D-2891-4FC2-9135-D3047C4E3973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1" name="그룹 120">
            <a:extLst>
              <a:ext uri="{FF2B5EF4-FFF2-40B4-BE49-F238E27FC236}">
                <a16:creationId xmlns="" xmlns:a16="http://schemas.microsoft.com/office/drawing/2014/main" id="{17C64A51-966F-4302-9EAE-986EB6C25A19}"/>
              </a:ext>
            </a:extLst>
          </p:cNvPr>
          <p:cNvGrpSpPr/>
          <p:nvPr/>
        </p:nvGrpSpPr>
        <p:grpSpPr>
          <a:xfrm rot="7200000">
            <a:off x="5657574" y="4363978"/>
            <a:ext cx="569166" cy="662575"/>
            <a:chOff x="190245" y="4335929"/>
            <a:chExt cx="569166" cy="662575"/>
          </a:xfrm>
        </p:grpSpPr>
        <p:sp>
          <p:nvSpPr>
            <p:cNvPr id="122" name="육각형 121">
              <a:extLst>
                <a:ext uri="{FF2B5EF4-FFF2-40B4-BE49-F238E27FC236}">
                  <a16:creationId xmlns="" xmlns:a16="http://schemas.microsoft.com/office/drawing/2014/main" id="{0F9797F1-F05A-4A57-9BC1-3805C24D9473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3" name="그룹 122">
              <a:extLst>
                <a:ext uri="{FF2B5EF4-FFF2-40B4-BE49-F238E27FC236}">
                  <a16:creationId xmlns="" xmlns:a16="http://schemas.microsoft.com/office/drawing/2014/main" id="{0656D5F2-0C29-4059-A657-2388623B9A76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24" name="직선 연결선 123">
                <a:extLst>
                  <a:ext uri="{FF2B5EF4-FFF2-40B4-BE49-F238E27FC236}">
                    <a16:creationId xmlns="" xmlns:a16="http://schemas.microsoft.com/office/drawing/2014/main" id="{F58BB9FF-59AE-4779-8316-DACD37A948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>
                <a:extLst>
                  <a:ext uri="{FF2B5EF4-FFF2-40B4-BE49-F238E27FC236}">
                    <a16:creationId xmlns="" xmlns:a16="http://schemas.microsoft.com/office/drawing/2014/main" id="{4E7A40D1-7E64-424D-8F44-A44C5981F3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>
                <a:extLst>
                  <a:ext uri="{FF2B5EF4-FFF2-40B4-BE49-F238E27FC236}">
                    <a16:creationId xmlns="" xmlns:a16="http://schemas.microsoft.com/office/drawing/2014/main" id="{AABA8EFF-72CE-402C-89C9-40D8C769DC8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7" name="그룹 126">
            <a:extLst>
              <a:ext uri="{FF2B5EF4-FFF2-40B4-BE49-F238E27FC236}">
                <a16:creationId xmlns="" xmlns:a16="http://schemas.microsoft.com/office/drawing/2014/main" id="{4E24C685-E988-4F63-8503-F8F7F9BE30C5}"/>
              </a:ext>
            </a:extLst>
          </p:cNvPr>
          <p:cNvGrpSpPr/>
          <p:nvPr/>
        </p:nvGrpSpPr>
        <p:grpSpPr>
          <a:xfrm rot="3635624">
            <a:off x="10085893" y="3691941"/>
            <a:ext cx="569166" cy="662575"/>
            <a:chOff x="190245" y="4335929"/>
            <a:chExt cx="569166" cy="662575"/>
          </a:xfrm>
        </p:grpSpPr>
        <p:sp>
          <p:nvSpPr>
            <p:cNvPr id="128" name="육각형 127">
              <a:extLst>
                <a:ext uri="{FF2B5EF4-FFF2-40B4-BE49-F238E27FC236}">
                  <a16:creationId xmlns="" xmlns:a16="http://schemas.microsoft.com/office/drawing/2014/main" id="{6F62FFA8-748A-4236-91C5-90B54F9D90FD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9" name="그룹 128">
              <a:extLst>
                <a:ext uri="{FF2B5EF4-FFF2-40B4-BE49-F238E27FC236}">
                  <a16:creationId xmlns="" xmlns:a16="http://schemas.microsoft.com/office/drawing/2014/main" id="{B89C78EE-85D5-41D2-8B64-C67773FDBC64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30" name="직선 연결선 129">
                <a:extLst>
                  <a:ext uri="{FF2B5EF4-FFF2-40B4-BE49-F238E27FC236}">
                    <a16:creationId xmlns="" xmlns:a16="http://schemas.microsoft.com/office/drawing/2014/main" id="{731C8F20-4939-41D0-B892-C6B22909B2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>
                <a:extLst>
                  <a:ext uri="{FF2B5EF4-FFF2-40B4-BE49-F238E27FC236}">
                    <a16:creationId xmlns="" xmlns:a16="http://schemas.microsoft.com/office/drawing/2014/main" id="{F5485D62-B80F-4738-AB5F-A518420681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>
                <a:extLst>
                  <a:ext uri="{FF2B5EF4-FFF2-40B4-BE49-F238E27FC236}">
                    <a16:creationId xmlns="" xmlns:a16="http://schemas.microsoft.com/office/drawing/2014/main" id="{1B978E3C-A561-445C-B59F-6BAD77734781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3" name="그룹 132">
            <a:extLst>
              <a:ext uri="{FF2B5EF4-FFF2-40B4-BE49-F238E27FC236}">
                <a16:creationId xmlns="" xmlns:a16="http://schemas.microsoft.com/office/drawing/2014/main" id="{944DCA1C-D1AB-4D4C-B489-EA1398B2AFAA}"/>
              </a:ext>
            </a:extLst>
          </p:cNvPr>
          <p:cNvGrpSpPr/>
          <p:nvPr/>
        </p:nvGrpSpPr>
        <p:grpSpPr>
          <a:xfrm rot="18000000">
            <a:off x="8437083" y="5580477"/>
            <a:ext cx="569166" cy="662575"/>
            <a:chOff x="190245" y="4335929"/>
            <a:chExt cx="569166" cy="662575"/>
          </a:xfrm>
        </p:grpSpPr>
        <p:sp>
          <p:nvSpPr>
            <p:cNvPr id="134" name="육각형 133">
              <a:extLst>
                <a:ext uri="{FF2B5EF4-FFF2-40B4-BE49-F238E27FC236}">
                  <a16:creationId xmlns="" xmlns:a16="http://schemas.microsoft.com/office/drawing/2014/main" id="{DCE17D21-880B-4E03-ABD2-1461480B78A0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5" name="그룹 134">
              <a:extLst>
                <a:ext uri="{FF2B5EF4-FFF2-40B4-BE49-F238E27FC236}">
                  <a16:creationId xmlns="" xmlns:a16="http://schemas.microsoft.com/office/drawing/2014/main" id="{B78E05F2-99DD-4A2F-8636-A4E0C3F79C89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36" name="직선 연결선 135">
                <a:extLst>
                  <a:ext uri="{FF2B5EF4-FFF2-40B4-BE49-F238E27FC236}">
                    <a16:creationId xmlns="" xmlns:a16="http://schemas.microsoft.com/office/drawing/2014/main" id="{7FACCB4B-35C7-4784-B152-3B9F7FF002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연결선 136">
                <a:extLst>
                  <a:ext uri="{FF2B5EF4-FFF2-40B4-BE49-F238E27FC236}">
                    <a16:creationId xmlns="" xmlns:a16="http://schemas.microsoft.com/office/drawing/2014/main" id="{2EDB8A3F-5A56-42FF-9E62-FB1D96B733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>
                <a:extLst>
                  <a:ext uri="{FF2B5EF4-FFF2-40B4-BE49-F238E27FC236}">
                    <a16:creationId xmlns="" xmlns:a16="http://schemas.microsoft.com/office/drawing/2014/main" id="{3626D663-B1B7-48C7-AC2C-583F1F4DE250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9" name="그룹 138">
            <a:extLst>
              <a:ext uri="{FF2B5EF4-FFF2-40B4-BE49-F238E27FC236}">
                <a16:creationId xmlns="" xmlns:a16="http://schemas.microsoft.com/office/drawing/2014/main" id="{806E05DF-1ACB-490F-BB85-7F6461DBA2EA}"/>
              </a:ext>
            </a:extLst>
          </p:cNvPr>
          <p:cNvGrpSpPr/>
          <p:nvPr/>
        </p:nvGrpSpPr>
        <p:grpSpPr>
          <a:xfrm rot="2700000">
            <a:off x="3569953" y="5524581"/>
            <a:ext cx="569166" cy="662575"/>
            <a:chOff x="190245" y="4335929"/>
            <a:chExt cx="569166" cy="662575"/>
          </a:xfrm>
        </p:grpSpPr>
        <p:sp>
          <p:nvSpPr>
            <p:cNvPr id="140" name="육각형 139">
              <a:extLst>
                <a:ext uri="{FF2B5EF4-FFF2-40B4-BE49-F238E27FC236}">
                  <a16:creationId xmlns="" xmlns:a16="http://schemas.microsoft.com/office/drawing/2014/main" id="{F643A118-BE80-4D55-B87E-D6B867E840C2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1" name="그룹 140">
              <a:extLst>
                <a:ext uri="{FF2B5EF4-FFF2-40B4-BE49-F238E27FC236}">
                  <a16:creationId xmlns="" xmlns:a16="http://schemas.microsoft.com/office/drawing/2014/main" id="{1BE84305-97C2-4319-B590-0CB2E325D4FF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42" name="직선 연결선 141">
                <a:extLst>
                  <a:ext uri="{FF2B5EF4-FFF2-40B4-BE49-F238E27FC236}">
                    <a16:creationId xmlns="" xmlns:a16="http://schemas.microsoft.com/office/drawing/2014/main" id="{9E61990B-DFD9-4AB2-B23C-C58D8A8E06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직선 연결선 142">
                <a:extLst>
                  <a:ext uri="{FF2B5EF4-FFF2-40B4-BE49-F238E27FC236}">
                    <a16:creationId xmlns="" xmlns:a16="http://schemas.microsoft.com/office/drawing/2014/main" id="{36B6AC73-D1DB-4267-9B69-8B66AC2700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연결선 143">
                <a:extLst>
                  <a:ext uri="{FF2B5EF4-FFF2-40B4-BE49-F238E27FC236}">
                    <a16:creationId xmlns="" xmlns:a16="http://schemas.microsoft.com/office/drawing/2014/main" id="{DD60C7BB-3449-4DE7-842D-7745495B6396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5" name="그룹 144">
            <a:extLst>
              <a:ext uri="{FF2B5EF4-FFF2-40B4-BE49-F238E27FC236}">
                <a16:creationId xmlns="" xmlns:a16="http://schemas.microsoft.com/office/drawing/2014/main" id="{2C135B38-6E83-4456-829E-ECD74210E05A}"/>
              </a:ext>
            </a:extLst>
          </p:cNvPr>
          <p:cNvGrpSpPr/>
          <p:nvPr/>
        </p:nvGrpSpPr>
        <p:grpSpPr>
          <a:xfrm rot="1800000">
            <a:off x="2868349" y="4032296"/>
            <a:ext cx="569166" cy="662575"/>
            <a:chOff x="190245" y="4335929"/>
            <a:chExt cx="569166" cy="662575"/>
          </a:xfrm>
        </p:grpSpPr>
        <p:sp>
          <p:nvSpPr>
            <p:cNvPr id="146" name="육각형 145">
              <a:extLst>
                <a:ext uri="{FF2B5EF4-FFF2-40B4-BE49-F238E27FC236}">
                  <a16:creationId xmlns="" xmlns:a16="http://schemas.microsoft.com/office/drawing/2014/main" id="{B9B8A9E7-0DBC-4D48-A261-54F474946F19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7" name="그룹 146">
              <a:extLst>
                <a:ext uri="{FF2B5EF4-FFF2-40B4-BE49-F238E27FC236}">
                  <a16:creationId xmlns="" xmlns:a16="http://schemas.microsoft.com/office/drawing/2014/main" id="{CCFA3AEE-3269-4409-A0E3-3EC21EA4CA6B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48" name="직선 연결선 147">
                <a:extLst>
                  <a:ext uri="{FF2B5EF4-FFF2-40B4-BE49-F238E27FC236}">
                    <a16:creationId xmlns="" xmlns:a16="http://schemas.microsoft.com/office/drawing/2014/main" id="{A6037E44-C2D9-4DE6-9FC0-00AF7A746D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직선 연결선 148">
                <a:extLst>
                  <a:ext uri="{FF2B5EF4-FFF2-40B4-BE49-F238E27FC236}">
                    <a16:creationId xmlns="" xmlns:a16="http://schemas.microsoft.com/office/drawing/2014/main" id="{68BA3C3A-0029-441F-BDE0-6C40F23B58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>
                <a:extLst>
                  <a:ext uri="{FF2B5EF4-FFF2-40B4-BE49-F238E27FC236}">
                    <a16:creationId xmlns="" xmlns:a16="http://schemas.microsoft.com/office/drawing/2014/main" id="{140FBF21-C022-4CB8-AF0C-09F56DB26DC3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1" name="그룹 150">
            <a:extLst>
              <a:ext uri="{FF2B5EF4-FFF2-40B4-BE49-F238E27FC236}">
                <a16:creationId xmlns="" xmlns:a16="http://schemas.microsoft.com/office/drawing/2014/main" id="{1C320B2A-33A1-4620-8407-FAC577980D1F}"/>
              </a:ext>
            </a:extLst>
          </p:cNvPr>
          <p:cNvGrpSpPr/>
          <p:nvPr/>
        </p:nvGrpSpPr>
        <p:grpSpPr>
          <a:xfrm rot="20579833">
            <a:off x="7061017" y="5010210"/>
            <a:ext cx="569166" cy="662575"/>
            <a:chOff x="190245" y="4335929"/>
            <a:chExt cx="569166" cy="662575"/>
          </a:xfrm>
        </p:grpSpPr>
        <p:sp>
          <p:nvSpPr>
            <p:cNvPr id="152" name="육각형 151">
              <a:extLst>
                <a:ext uri="{FF2B5EF4-FFF2-40B4-BE49-F238E27FC236}">
                  <a16:creationId xmlns="" xmlns:a16="http://schemas.microsoft.com/office/drawing/2014/main" id="{49353766-8485-4C62-A0D0-AE2A4F9582EF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3" name="그룹 152">
              <a:extLst>
                <a:ext uri="{FF2B5EF4-FFF2-40B4-BE49-F238E27FC236}">
                  <a16:creationId xmlns="" xmlns:a16="http://schemas.microsoft.com/office/drawing/2014/main" id="{F662F6F3-4A44-4474-8380-F9302CBCB15B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54" name="직선 연결선 153">
                <a:extLst>
                  <a:ext uri="{FF2B5EF4-FFF2-40B4-BE49-F238E27FC236}">
                    <a16:creationId xmlns="" xmlns:a16="http://schemas.microsoft.com/office/drawing/2014/main" id="{E4CCC20B-A6BA-48F0-90AA-CFE8BA194F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 154">
                <a:extLst>
                  <a:ext uri="{FF2B5EF4-FFF2-40B4-BE49-F238E27FC236}">
                    <a16:creationId xmlns="" xmlns:a16="http://schemas.microsoft.com/office/drawing/2014/main" id="{1C775644-59FD-473F-9D4D-1756016E3D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>
                <a:extLst>
                  <a:ext uri="{FF2B5EF4-FFF2-40B4-BE49-F238E27FC236}">
                    <a16:creationId xmlns="" xmlns:a16="http://schemas.microsoft.com/office/drawing/2014/main" id="{25233383-B421-42A6-A0D5-B311BA097AD6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E797BFCB-12BA-445F-873E-834115F63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8865" y="1967068"/>
            <a:ext cx="3754271" cy="1669985"/>
          </a:xfrm>
        </p:spPr>
        <p:txBody>
          <a:bodyPr>
            <a:noAutofit/>
          </a:bodyPr>
          <a:lstStyle/>
          <a:p>
            <a:pPr algn="l"/>
            <a:r>
              <a:rPr lang="en-US" altLang="ko-KR" sz="11500" dirty="0">
                <a:solidFill>
                  <a:srgbClr val="A9ACEE"/>
                </a:solidFill>
              </a:rPr>
              <a:t>Q </a:t>
            </a:r>
            <a:r>
              <a:rPr lang="en-US" altLang="ko-KR" sz="8000" dirty="0">
                <a:solidFill>
                  <a:srgbClr val="A9ACEE"/>
                </a:solidFill>
              </a:rPr>
              <a:t>&amp; </a:t>
            </a:r>
            <a:r>
              <a:rPr lang="en-US" altLang="ko-KR" sz="11500" dirty="0">
                <a:solidFill>
                  <a:srgbClr val="A9ACEE"/>
                </a:solidFill>
              </a:rPr>
              <a:t>A</a:t>
            </a:r>
            <a:endParaRPr lang="ko-KR" altLang="en-US" sz="11500" dirty="0">
              <a:solidFill>
                <a:srgbClr val="A9ACEE"/>
              </a:solidFill>
            </a:endParaRPr>
          </a:p>
        </p:txBody>
      </p:sp>
      <p:grpSp>
        <p:nvGrpSpPr>
          <p:cNvPr id="157" name="그룹 156">
            <a:extLst>
              <a:ext uri="{FF2B5EF4-FFF2-40B4-BE49-F238E27FC236}">
                <a16:creationId xmlns="" xmlns:a16="http://schemas.microsoft.com/office/drawing/2014/main" id="{E8F9D06E-B21B-4887-89D6-D4EFF89B30F6}"/>
              </a:ext>
            </a:extLst>
          </p:cNvPr>
          <p:cNvGrpSpPr/>
          <p:nvPr/>
        </p:nvGrpSpPr>
        <p:grpSpPr>
          <a:xfrm rot="2210615">
            <a:off x="5947459" y="3435757"/>
            <a:ext cx="569166" cy="662575"/>
            <a:chOff x="190245" y="4335929"/>
            <a:chExt cx="569166" cy="662575"/>
          </a:xfrm>
        </p:grpSpPr>
        <p:sp>
          <p:nvSpPr>
            <p:cNvPr id="158" name="육각형 157">
              <a:extLst>
                <a:ext uri="{FF2B5EF4-FFF2-40B4-BE49-F238E27FC236}">
                  <a16:creationId xmlns="" xmlns:a16="http://schemas.microsoft.com/office/drawing/2014/main" id="{C233AA5A-9A37-4804-8C93-7EAC557E7543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9" name="그룹 158">
              <a:extLst>
                <a:ext uri="{FF2B5EF4-FFF2-40B4-BE49-F238E27FC236}">
                  <a16:creationId xmlns="" xmlns:a16="http://schemas.microsoft.com/office/drawing/2014/main" id="{1E1924B3-B4CA-4AB7-BEBD-EF88403296E9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60" name="직선 연결선 159">
                <a:extLst>
                  <a:ext uri="{FF2B5EF4-FFF2-40B4-BE49-F238E27FC236}">
                    <a16:creationId xmlns="" xmlns:a16="http://schemas.microsoft.com/office/drawing/2014/main" id="{3FA26D7D-BA35-421C-897B-AEB810A36D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>
                <a:extLst>
                  <a:ext uri="{FF2B5EF4-FFF2-40B4-BE49-F238E27FC236}">
                    <a16:creationId xmlns="" xmlns:a16="http://schemas.microsoft.com/office/drawing/2014/main" id="{96B98D59-1C71-4CC3-98A3-E00E04C134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>
                <a:extLst>
                  <a:ext uri="{FF2B5EF4-FFF2-40B4-BE49-F238E27FC236}">
                    <a16:creationId xmlns="" xmlns:a16="http://schemas.microsoft.com/office/drawing/2014/main" id="{1344E053-3DB5-40FD-A01E-9A19DC8548C4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3" name="그룹 162">
            <a:extLst>
              <a:ext uri="{FF2B5EF4-FFF2-40B4-BE49-F238E27FC236}">
                <a16:creationId xmlns="" xmlns:a16="http://schemas.microsoft.com/office/drawing/2014/main" id="{3C053ECC-DE6A-4094-9DBA-4FE19BA2B06F}"/>
              </a:ext>
            </a:extLst>
          </p:cNvPr>
          <p:cNvGrpSpPr/>
          <p:nvPr/>
        </p:nvGrpSpPr>
        <p:grpSpPr>
          <a:xfrm rot="7533591">
            <a:off x="10523707" y="1928754"/>
            <a:ext cx="569166" cy="662575"/>
            <a:chOff x="190245" y="4335929"/>
            <a:chExt cx="569166" cy="662575"/>
          </a:xfrm>
        </p:grpSpPr>
        <p:sp>
          <p:nvSpPr>
            <p:cNvPr id="164" name="육각형 163">
              <a:extLst>
                <a:ext uri="{FF2B5EF4-FFF2-40B4-BE49-F238E27FC236}">
                  <a16:creationId xmlns="" xmlns:a16="http://schemas.microsoft.com/office/drawing/2014/main" id="{15125FB5-254B-43D2-9E95-3DA1D573D7BE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5" name="그룹 164">
              <a:extLst>
                <a:ext uri="{FF2B5EF4-FFF2-40B4-BE49-F238E27FC236}">
                  <a16:creationId xmlns="" xmlns:a16="http://schemas.microsoft.com/office/drawing/2014/main" id="{E6A297C5-0749-4433-899D-5073FBDD24DD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66" name="직선 연결선 165">
                <a:extLst>
                  <a:ext uri="{FF2B5EF4-FFF2-40B4-BE49-F238E27FC236}">
                    <a16:creationId xmlns="" xmlns:a16="http://schemas.microsoft.com/office/drawing/2014/main" id="{0A0D43F5-AA51-4A62-8BFA-7AB5712765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 166">
                <a:extLst>
                  <a:ext uri="{FF2B5EF4-FFF2-40B4-BE49-F238E27FC236}">
                    <a16:creationId xmlns="" xmlns:a16="http://schemas.microsoft.com/office/drawing/2014/main" id="{63EF4DBF-F2F2-40BA-AD2C-9CF81593A6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 167">
                <a:extLst>
                  <a:ext uri="{FF2B5EF4-FFF2-40B4-BE49-F238E27FC236}">
                    <a16:creationId xmlns="" xmlns:a16="http://schemas.microsoft.com/office/drawing/2014/main" id="{F2ED3CBF-E178-4758-8282-1A61F4D179D3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9" name="그룹 168">
            <a:extLst>
              <a:ext uri="{FF2B5EF4-FFF2-40B4-BE49-F238E27FC236}">
                <a16:creationId xmlns="" xmlns:a16="http://schemas.microsoft.com/office/drawing/2014/main" id="{C005D8AF-E36F-47A5-9308-2F2091E7A55D}"/>
              </a:ext>
            </a:extLst>
          </p:cNvPr>
          <p:cNvGrpSpPr/>
          <p:nvPr/>
        </p:nvGrpSpPr>
        <p:grpSpPr>
          <a:xfrm rot="18000000">
            <a:off x="1779316" y="1867652"/>
            <a:ext cx="569166" cy="662575"/>
            <a:chOff x="190245" y="4335929"/>
            <a:chExt cx="569166" cy="662575"/>
          </a:xfrm>
        </p:grpSpPr>
        <p:sp>
          <p:nvSpPr>
            <p:cNvPr id="170" name="육각형 169">
              <a:extLst>
                <a:ext uri="{FF2B5EF4-FFF2-40B4-BE49-F238E27FC236}">
                  <a16:creationId xmlns="" xmlns:a16="http://schemas.microsoft.com/office/drawing/2014/main" id="{7B0E4C84-C93D-46F9-AD85-6425F1DF5B8B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1" name="그룹 170">
              <a:extLst>
                <a:ext uri="{FF2B5EF4-FFF2-40B4-BE49-F238E27FC236}">
                  <a16:creationId xmlns="" xmlns:a16="http://schemas.microsoft.com/office/drawing/2014/main" id="{74755468-CFE5-4407-876B-8A7F503FD687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72" name="직선 연결선 171">
                <a:extLst>
                  <a:ext uri="{FF2B5EF4-FFF2-40B4-BE49-F238E27FC236}">
                    <a16:creationId xmlns="" xmlns:a16="http://schemas.microsoft.com/office/drawing/2014/main" id="{B7025A7A-E84C-4E24-94BC-A7822DF22A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직선 연결선 172">
                <a:extLst>
                  <a:ext uri="{FF2B5EF4-FFF2-40B4-BE49-F238E27FC236}">
                    <a16:creationId xmlns="" xmlns:a16="http://schemas.microsoft.com/office/drawing/2014/main" id="{E99F502B-5B41-4816-85D4-DDEA1CC656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="" xmlns:a16="http://schemas.microsoft.com/office/drawing/2014/main" id="{D038DE6A-C101-4425-999A-50E6393D0136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2107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9B2404E-C971-4CDB-970A-605567003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03998EF0-2D1B-40B9-A322-219E5FD4AA5B}"/>
              </a:ext>
            </a:extLst>
          </p:cNvPr>
          <p:cNvGrpSpPr/>
          <p:nvPr/>
        </p:nvGrpSpPr>
        <p:grpSpPr>
          <a:xfrm rot="2700000">
            <a:off x="4182852" y="1331266"/>
            <a:ext cx="569166" cy="662575"/>
            <a:chOff x="190245" y="4335929"/>
            <a:chExt cx="569166" cy="662575"/>
          </a:xfrm>
        </p:grpSpPr>
        <p:sp>
          <p:nvSpPr>
            <p:cNvPr id="8" name="육각형 7">
              <a:extLst>
                <a:ext uri="{FF2B5EF4-FFF2-40B4-BE49-F238E27FC236}">
                  <a16:creationId xmlns="" xmlns:a16="http://schemas.microsoft.com/office/drawing/2014/main" id="{C90540F7-E980-47DE-99F5-0D9FC6C1E573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FFCDD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="" xmlns:a16="http://schemas.microsoft.com/office/drawing/2014/main" id="{BEFC71DE-E7F1-4AA1-BAD4-30D473FD3D51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="" xmlns:a16="http://schemas.microsoft.com/office/drawing/2014/main" id="{5E6A101F-70B5-4E65-99C1-C2450F0FBD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FFCDD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="" xmlns:a16="http://schemas.microsoft.com/office/drawing/2014/main" id="{66366A97-1F0E-4115-8B40-3D72D5C3DD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FFCDD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="" xmlns:a16="http://schemas.microsoft.com/office/drawing/2014/main" id="{3B544519-40D0-433A-BA0D-48503E5B28FC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FFCDD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45A5AB82-2A47-4011-AFF6-1D719F850CA7}"/>
              </a:ext>
            </a:extLst>
          </p:cNvPr>
          <p:cNvGrpSpPr/>
          <p:nvPr/>
        </p:nvGrpSpPr>
        <p:grpSpPr>
          <a:xfrm rot="18900000">
            <a:off x="1678716" y="879866"/>
            <a:ext cx="569166" cy="662575"/>
            <a:chOff x="190245" y="4335929"/>
            <a:chExt cx="569166" cy="662575"/>
          </a:xfrm>
        </p:grpSpPr>
        <p:sp>
          <p:nvSpPr>
            <p:cNvPr id="14" name="육각형 13">
              <a:extLst>
                <a:ext uri="{FF2B5EF4-FFF2-40B4-BE49-F238E27FC236}">
                  <a16:creationId xmlns="" xmlns:a16="http://schemas.microsoft.com/office/drawing/2014/main" id="{17483134-2F7C-4C8C-9553-286B90539029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FFFF9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="" xmlns:a16="http://schemas.microsoft.com/office/drawing/2014/main" id="{D9D1EF2B-E708-42CE-AEC2-AAB495A71254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="" xmlns:a16="http://schemas.microsoft.com/office/drawing/2014/main" id="{1396946A-4E1B-4451-A459-7896E87CBA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FFFF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="" xmlns:a16="http://schemas.microsoft.com/office/drawing/2014/main" id="{92B2234D-C8E9-475A-8AA3-2459D89571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FFFF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="" xmlns:a16="http://schemas.microsoft.com/office/drawing/2014/main" id="{C639A60F-CA48-4C84-871B-13FDCE78D64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FFFF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969E1231-E6F6-4128-A4F5-F89F0132D754}"/>
              </a:ext>
            </a:extLst>
          </p:cNvPr>
          <p:cNvGrpSpPr/>
          <p:nvPr/>
        </p:nvGrpSpPr>
        <p:grpSpPr>
          <a:xfrm rot="7200000">
            <a:off x="3107920" y="758943"/>
            <a:ext cx="569166" cy="662575"/>
            <a:chOff x="190245" y="4335929"/>
            <a:chExt cx="569166" cy="662575"/>
          </a:xfrm>
        </p:grpSpPr>
        <p:sp>
          <p:nvSpPr>
            <p:cNvPr id="20" name="육각형 19">
              <a:extLst>
                <a:ext uri="{FF2B5EF4-FFF2-40B4-BE49-F238E27FC236}">
                  <a16:creationId xmlns="" xmlns:a16="http://schemas.microsoft.com/office/drawing/2014/main" id="{BE9028FA-6186-4DCD-B1F4-38C8A58B3A25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="" xmlns:a16="http://schemas.microsoft.com/office/drawing/2014/main" id="{36526731-4C62-4DA4-932D-DCC2B1165A57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22" name="직선 연결선 21">
                <a:extLst>
                  <a:ext uri="{FF2B5EF4-FFF2-40B4-BE49-F238E27FC236}">
                    <a16:creationId xmlns="" xmlns:a16="http://schemas.microsoft.com/office/drawing/2014/main" id="{4AA708A4-24C4-4549-B1CD-0162753725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="" xmlns:a16="http://schemas.microsoft.com/office/drawing/2014/main" id="{99D1D921-07C2-42C3-8D75-E4FE41DA39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="" xmlns:a16="http://schemas.microsoft.com/office/drawing/2014/main" id="{6805122F-4F90-4D42-91FC-5CD51D7F13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A14F4CDA-D89E-48AE-AE25-85C7A5CF2FC2}"/>
              </a:ext>
            </a:extLst>
          </p:cNvPr>
          <p:cNvGrpSpPr/>
          <p:nvPr/>
        </p:nvGrpSpPr>
        <p:grpSpPr>
          <a:xfrm rot="17100000">
            <a:off x="7211383" y="954427"/>
            <a:ext cx="569166" cy="662575"/>
            <a:chOff x="190245" y="4335929"/>
            <a:chExt cx="569166" cy="662575"/>
          </a:xfrm>
        </p:grpSpPr>
        <p:sp>
          <p:nvSpPr>
            <p:cNvPr id="26" name="육각형 25">
              <a:extLst>
                <a:ext uri="{FF2B5EF4-FFF2-40B4-BE49-F238E27FC236}">
                  <a16:creationId xmlns="" xmlns:a16="http://schemas.microsoft.com/office/drawing/2014/main" id="{958C4709-C8A0-4A43-9610-606884513785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="" xmlns:a16="http://schemas.microsoft.com/office/drawing/2014/main" id="{3604B97F-6403-4019-9B92-DD893023A9EC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28" name="직선 연결선 27">
                <a:extLst>
                  <a:ext uri="{FF2B5EF4-FFF2-40B4-BE49-F238E27FC236}">
                    <a16:creationId xmlns="" xmlns:a16="http://schemas.microsoft.com/office/drawing/2014/main" id="{1FB54CFF-20EF-462E-A037-BB9DE999B9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="" xmlns:a16="http://schemas.microsoft.com/office/drawing/2014/main" id="{167C1C9D-2693-45F6-8D29-6ED59A2051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="" xmlns:a16="http://schemas.microsoft.com/office/drawing/2014/main" id="{A6F5DAB8-0A27-4B6D-A895-792B1CE9F2B3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492FB400-BE75-4CE2-A776-4D00B0F3954B}"/>
              </a:ext>
            </a:extLst>
          </p:cNvPr>
          <p:cNvGrpSpPr/>
          <p:nvPr/>
        </p:nvGrpSpPr>
        <p:grpSpPr>
          <a:xfrm rot="19800000">
            <a:off x="9549287" y="4911666"/>
            <a:ext cx="569166" cy="662575"/>
            <a:chOff x="190245" y="4335929"/>
            <a:chExt cx="569166" cy="662575"/>
          </a:xfrm>
        </p:grpSpPr>
        <p:sp>
          <p:nvSpPr>
            <p:cNvPr id="32" name="육각형 31">
              <a:extLst>
                <a:ext uri="{FF2B5EF4-FFF2-40B4-BE49-F238E27FC236}">
                  <a16:creationId xmlns="" xmlns:a16="http://schemas.microsoft.com/office/drawing/2014/main" id="{5E500FF2-8ACA-4152-BA86-AAE451AB5835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="" xmlns:a16="http://schemas.microsoft.com/office/drawing/2014/main" id="{B1967AC8-843E-47B6-B99B-946CE278BD34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="" xmlns:a16="http://schemas.microsoft.com/office/drawing/2014/main" id="{81B28E02-5E68-45A8-8CF1-397F0BD30C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="" xmlns:a16="http://schemas.microsoft.com/office/drawing/2014/main" id="{D034A8ED-B214-4408-8E38-14CD956CD8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="" xmlns:a16="http://schemas.microsoft.com/office/drawing/2014/main" id="{2E6B0028-5C50-4880-A77D-DBBEE9CCC78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" name="그룹 36">
            <a:extLst>
              <a:ext uri="{FF2B5EF4-FFF2-40B4-BE49-F238E27FC236}">
                <a16:creationId xmlns="" xmlns:a16="http://schemas.microsoft.com/office/drawing/2014/main" id="{F550D0E7-8AEA-4DEC-BC40-D6A7A8DEA3A4}"/>
              </a:ext>
            </a:extLst>
          </p:cNvPr>
          <p:cNvGrpSpPr/>
          <p:nvPr/>
        </p:nvGrpSpPr>
        <p:grpSpPr>
          <a:xfrm rot="2700000">
            <a:off x="1860899" y="3115463"/>
            <a:ext cx="569166" cy="662575"/>
            <a:chOff x="190245" y="4335929"/>
            <a:chExt cx="569166" cy="662575"/>
          </a:xfrm>
        </p:grpSpPr>
        <p:sp>
          <p:nvSpPr>
            <p:cNvPr id="38" name="육각형 37">
              <a:extLst>
                <a:ext uri="{FF2B5EF4-FFF2-40B4-BE49-F238E27FC236}">
                  <a16:creationId xmlns="" xmlns:a16="http://schemas.microsoft.com/office/drawing/2014/main" id="{99EA12B6-3AA5-4B40-B826-4B3F1526B48E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FF7D8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="" xmlns:a16="http://schemas.microsoft.com/office/drawing/2014/main" id="{75E2E14D-A1AB-462C-B13E-0253DA486AA2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40" name="직선 연결선 39">
                <a:extLst>
                  <a:ext uri="{FF2B5EF4-FFF2-40B4-BE49-F238E27FC236}">
                    <a16:creationId xmlns="" xmlns:a16="http://schemas.microsoft.com/office/drawing/2014/main" id="{B8CE4661-B0AB-4508-A8A4-F6337B59EF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FF7D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="" xmlns:a16="http://schemas.microsoft.com/office/drawing/2014/main" id="{8A34E7CC-0383-4B2C-A99A-105D2DB52C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FF7D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="" xmlns:a16="http://schemas.microsoft.com/office/drawing/2014/main" id="{3D52F77C-3540-45A5-A362-75816E4990D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FF7D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그룹 42">
            <a:extLst>
              <a:ext uri="{FF2B5EF4-FFF2-40B4-BE49-F238E27FC236}">
                <a16:creationId xmlns="" xmlns:a16="http://schemas.microsoft.com/office/drawing/2014/main" id="{BA2661AB-6192-4B6F-954D-D1F37D7D4D1B}"/>
              </a:ext>
            </a:extLst>
          </p:cNvPr>
          <p:cNvGrpSpPr/>
          <p:nvPr/>
        </p:nvGrpSpPr>
        <p:grpSpPr>
          <a:xfrm rot="18000000">
            <a:off x="8133999" y="394484"/>
            <a:ext cx="569166" cy="662575"/>
            <a:chOff x="190245" y="4335929"/>
            <a:chExt cx="569166" cy="662575"/>
          </a:xfrm>
        </p:grpSpPr>
        <p:sp>
          <p:nvSpPr>
            <p:cNvPr id="44" name="육각형 43">
              <a:extLst>
                <a:ext uri="{FF2B5EF4-FFF2-40B4-BE49-F238E27FC236}">
                  <a16:creationId xmlns="" xmlns:a16="http://schemas.microsoft.com/office/drawing/2014/main" id="{A3633C4C-B47A-4162-9650-8002B1031F49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FFC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="" xmlns:a16="http://schemas.microsoft.com/office/drawing/2014/main" id="{F12E283F-02CD-4D09-84EE-ED1FAAE87B04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="" xmlns:a16="http://schemas.microsoft.com/office/drawing/2014/main" id="{291B3987-3E64-46E5-ADF3-16C1636559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="" xmlns:a16="http://schemas.microsoft.com/office/drawing/2014/main" id="{559E4A0E-D4D1-4A47-874F-7ACC7E953A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="" xmlns:a16="http://schemas.microsoft.com/office/drawing/2014/main" id="{1898045E-C009-4694-BB67-64DF97CF0D31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9" name="그룹 48">
            <a:extLst>
              <a:ext uri="{FF2B5EF4-FFF2-40B4-BE49-F238E27FC236}">
                <a16:creationId xmlns="" xmlns:a16="http://schemas.microsoft.com/office/drawing/2014/main" id="{C13CF3DC-B388-4A58-8359-65491B237418}"/>
              </a:ext>
            </a:extLst>
          </p:cNvPr>
          <p:cNvGrpSpPr/>
          <p:nvPr/>
        </p:nvGrpSpPr>
        <p:grpSpPr>
          <a:xfrm rot="3635624">
            <a:off x="9657544" y="2586745"/>
            <a:ext cx="569166" cy="662575"/>
            <a:chOff x="190245" y="4335929"/>
            <a:chExt cx="569166" cy="662575"/>
          </a:xfrm>
        </p:grpSpPr>
        <p:sp>
          <p:nvSpPr>
            <p:cNvPr id="50" name="육각형 49">
              <a:extLst>
                <a:ext uri="{FF2B5EF4-FFF2-40B4-BE49-F238E27FC236}">
                  <a16:creationId xmlns="" xmlns:a16="http://schemas.microsoft.com/office/drawing/2014/main" id="{6F4137FB-4269-4786-8617-02518C6C279E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="" xmlns:a16="http://schemas.microsoft.com/office/drawing/2014/main" id="{8B45D0C8-382D-42CC-B17C-9F769B5736C8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52" name="직선 연결선 51">
                <a:extLst>
                  <a:ext uri="{FF2B5EF4-FFF2-40B4-BE49-F238E27FC236}">
                    <a16:creationId xmlns="" xmlns:a16="http://schemas.microsoft.com/office/drawing/2014/main" id="{4DF0467E-CE55-494A-B198-083C441A13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="" xmlns:a16="http://schemas.microsoft.com/office/drawing/2014/main" id="{065D8134-5E72-480F-A527-72D8DF0574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="" xmlns:a16="http://schemas.microsoft.com/office/drawing/2014/main" id="{9081AC04-DAED-4B87-B417-D777417AD66C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그룹 54">
            <a:extLst>
              <a:ext uri="{FF2B5EF4-FFF2-40B4-BE49-F238E27FC236}">
                <a16:creationId xmlns="" xmlns:a16="http://schemas.microsoft.com/office/drawing/2014/main" id="{2BCA6AC2-7E0F-4A1E-8ABD-F178D7CB32E0}"/>
              </a:ext>
            </a:extLst>
          </p:cNvPr>
          <p:cNvGrpSpPr/>
          <p:nvPr/>
        </p:nvGrpSpPr>
        <p:grpSpPr>
          <a:xfrm rot="18000000">
            <a:off x="8416746" y="3937496"/>
            <a:ext cx="569166" cy="662575"/>
            <a:chOff x="190245" y="4335929"/>
            <a:chExt cx="569166" cy="662575"/>
          </a:xfrm>
        </p:grpSpPr>
        <p:sp>
          <p:nvSpPr>
            <p:cNvPr id="56" name="육각형 55">
              <a:extLst>
                <a:ext uri="{FF2B5EF4-FFF2-40B4-BE49-F238E27FC236}">
                  <a16:creationId xmlns="" xmlns:a16="http://schemas.microsoft.com/office/drawing/2014/main" id="{73A16C11-795C-4359-8D4D-B592CDFFEB3F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="" xmlns:a16="http://schemas.microsoft.com/office/drawing/2014/main" id="{4EA0D02B-2102-49B9-B695-4D94228213EB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="" xmlns:a16="http://schemas.microsoft.com/office/drawing/2014/main" id="{91A525F7-E13D-46FE-9D50-D9D7E9916E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="" xmlns:a16="http://schemas.microsoft.com/office/drawing/2014/main" id="{A1F3B6B6-E82E-42EE-B225-A4374F3B93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="" xmlns:a16="http://schemas.microsoft.com/office/drawing/2014/main" id="{DA76F2CF-F132-46FD-8B30-C1B612CB9911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그룹 60">
            <a:extLst>
              <a:ext uri="{FF2B5EF4-FFF2-40B4-BE49-F238E27FC236}">
                <a16:creationId xmlns="" xmlns:a16="http://schemas.microsoft.com/office/drawing/2014/main" id="{CE707AE7-9F16-4659-99BA-DD3379DF1C20}"/>
              </a:ext>
            </a:extLst>
          </p:cNvPr>
          <p:cNvGrpSpPr/>
          <p:nvPr/>
        </p:nvGrpSpPr>
        <p:grpSpPr>
          <a:xfrm rot="2700000">
            <a:off x="1542407" y="4091842"/>
            <a:ext cx="569166" cy="662575"/>
            <a:chOff x="190245" y="4335929"/>
            <a:chExt cx="569166" cy="662575"/>
          </a:xfrm>
        </p:grpSpPr>
        <p:sp>
          <p:nvSpPr>
            <p:cNvPr id="62" name="육각형 61">
              <a:extLst>
                <a:ext uri="{FF2B5EF4-FFF2-40B4-BE49-F238E27FC236}">
                  <a16:creationId xmlns="" xmlns:a16="http://schemas.microsoft.com/office/drawing/2014/main" id="{590126DA-1B34-4348-BD53-8937ED51ED0F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tx1">
                  <a:lumMod val="6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="" xmlns:a16="http://schemas.microsoft.com/office/drawing/2014/main" id="{FFAB220B-8ABD-409A-8353-D6F33EA6742C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64" name="직선 연결선 63">
                <a:extLst>
                  <a:ext uri="{FF2B5EF4-FFF2-40B4-BE49-F238E27FC236}">
                    <a16:creationId xmlns="" xmlns:a16="http://schemas.microsoft.com/office/drawing/2014/main" id="{7B3C012C-176C-4FAD-A08E-0C95416B96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="" xmlns:a16="http://schemas.microsoft.com/office/drawing/2014/main" id="{CDFF67ED-1298-4219-93E3-3405FD5599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="" xmlns:a16="http://schemas.microsoft.com/office/drawing/2014/main" id="{70E57F33-44E6-42B5-A5D4-85CFA62766FA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그룹 66">
            <a:extLst>
              <a:ext uri="{FF2B5EF4-FFF2-40B4-BE49-F238E27FC236}">
                <a16:creationId xmlns="" xmlns:a16="http://schemas.microsoft.com/office/drawing/2014/main" id="{FCBB753C-8DFE-4EBF-BDDE-C1B75E20F6E2}"/>
              </a:ext>
            </a:extLst>
          </p:cNvPr>
          <p:cNvGrpSpPr/>
          <p:nvPr/>
        </p:nvGrpSpPr>
        <p:grpSpPr>
          <a:xfrm rot="18900000">
            <a:off x="4251099" y="3756552"/>
            <a:ext cx="569166" cy="662575"/>
            <a:chOff x="190245" y="4335929"/>
            <a:chExt cx="569166" cy="662575"/>
          </a:xfrm>
        </p:grpSpPr>
        <p:sp>
          <p:nvSpPr>
            <p:cNvPr id="68" name="육각형 67">
              <a:extLst>
                <a:ext uri="{FF2B5EF4-FFF2-40B4-BE49-F238E27FC236}">
                  <a16:creationId xmlns="" xmlns:a16="http://schemas.microsoft.com/office/drawing/2014/main" id="{002C663C-A901-47CF-B0F8-FB0D25FCE196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FFC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="" xmlns:a16="http://schemas.microsoft.com/office/drawing/2014/main" id="{5A441BC3-E159-42A5-A936-560A3D6900ED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70" name="직선 연결선 69">
                <a:extLst>
                  <a:ext uri="{FF2B5EF4-FFF2-40B4-BE49-F238E27FC236}">
                    <a16:creationId xmlns="" xmlns:a16="http://schemas.microsoft.com/office/drawing/2014/main" id="{9EE3DF9D-755E-4F48-ADDC-F9800476DD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="" xmlns:a16="http://schemas.microsoft.com/office/drawing/2014/main" id="{F10FE47E-DBED-47F7-A68C-A44E1E8E7E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="" xmlns:a16="http://schemas.microsoft.com/office/drawing/2014/main" id="{981CAC85-3B77-497B-83C8-B18739C3A9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" name="그룹 72">
            <a:extLst>
              <a:ext uri="{FF2B5EF4-FFF2-40B4-BE49-F238E27FC236}">
                <a16:creationId xmlns="" xmlns:a16="http://schemas.microsoft.com/office/drawing/2014/main" id="{593F1A32-C115-43A9-99DB-3192EF23EF04}"/>
              </a:ext>
            </a:extLst>
          </p:cNvPr>
          <p:cNvGrpSpPr/>
          <p:nvPr/>
        </p:nvGrpSpPr>
        <p:grpSpPr>
          <a:xfrm rot="18000000">
            <a:off x="1779316" y="1867652"/>
            <a:ext cx="569166" cy="662575"/>
            <a:chOff x="190245" y="4335929"/>
            <a:chExt cx="569166" cy="662575"/>
          </a:xfrm>
        </p:grpSpPr>
        <p:sp>
          <p:nvSpPr>
            <p:cNvPr id="74" name="육각형 73">
              <a:extLst>
                <a:ext uri="{FF2B5EF4-FFF2-40B4-BE49-F238E27FC236}">
                  <a16:creationId xmlns="" xmlns:a16="http://schemas.microsoft.com/office/drawing/2014/main" id="{5ED701CF-E3E9-4A5B-819C-AC2D0F6FB77E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F98FB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="" xmlns:a16="http://schemas.microsoft.com/office/drawing/2014/main" id="{140B689A-D1B6-4CA1-B706-1C2667F44B35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76" name="직선 연결선 75">
                <a:extLst>
                  <a:ext uri="{FF2B5EF4-FFF2-40B4-BE49-F238E27FC236}">
                    <a16:creationId xmlns="" xmlns:a16="http://schemas.microsoft.com/office/drawing/2014/main" id="{2F154EF3-41CE-4063-AA2C-6C62CFECEC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F98F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="" xmlns:a16="http://schemas.microsoft.com/office/drawing/2014/main" id="{FE767CCF-A782-45FD-B124-4CD342EC1A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F98F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="" xmlns:a16="http://schemas.microsoft.com/office/drawing/2014/main" id="{BD12172B-5A23-454A-BF13-75C0E5B1ABF0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F98F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9" name="그룹 78">
            <a:extLst>
              <a:ext uri="{FF2B5EF4-FFF2-40B4-BE49-F238E27FC236}">
                <a16:creationId xmlns="" xmlns:a16="http://schemas.microsoft.com/office/drawing/2014/main" id="{29C20AEA-4083-4B93-84BC-DBFB8791C1A7}"/>
              </a:ext>
            </a:extLst>
          </p:cNvPr>
          <p:cNvGrpSpPr/>
          <p:nvPr/>
        </p:nvGrpSpPr>
        <p:grpSpPr>
          <a:xfrm rot="1800000">
            <a:off x="5918047" y="1106608"/>
            <a:ext cx="569166" cy="662575"/>
            <a:chOff x="190245" y="4335929"/>
            <a:chExt cx="569166" cy="662575"/>
          </a:xfrm>
        </p:grpSpPr>
        <p:sp>
          <p:nvSpPr>
            <p:cNvPr id="80" name="육각형 79">
              <a:extLst>
                <a:ext uri="{FF2B5EF4-FFF2-40B4-BE49-F238E27FC236}">
                  <a16:creationId xmlns="" xmlns:a16="http://schemas.microsoft.com/office/drawing/2014/main" id="{B5EE0542-5DD6-498A-903A-3CA870503D49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="" xmlns:a16="http://schemas.microsoft.com/office/drawing/2014/main" id="{49BADAA3-DC83-4753-82FE-9E9F9147ABBF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82" name="직선 연결선 81">
                <a:extLst>
                  <a:ext uri="{FF2B5EF4-FFF2-40B4-BE49-F238E27FC236}">
                    <a16:creationId xmlns="" xmlns:a16="http://schemas.microsoft.com/office/drawing/2014/main" id="{DD1AB5E0-97A9-4594-9700-18DA2C4DD9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="" xmlns:a16="http://schemas.microsoft.com/office/drawing/2014/main" id="{693B292B-6268-445D-9A68-13C8CEA2E9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="" xmlns:a16="http://schemas.microsoft.com/office/drawing/2014/main" id="{FB84B3EC-7A16-47BB-A2F5-48320ACF11AB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그룹 84">
            <a:extLst>
              <a:ext uri="{FF2B5EF4-FFF2-40B4-BE49-F238E27FC236}">
                <a16:creationId xmlns="" xmlns:a16="http://schemas.microsoft.com/office/drawing/2014/main" id="{02156623-475B-41DC-B40E-7A84BEEBF606}"/>
              </a:ext>
            </a:extLst>
          </p:cNvPr>
          <p:cNvGrpSpPr/>
          <p:nvPr/>
        </p:nvGrpSpPr>
        <p:grpSpPr>
          <a:xfrm rot="19800000">
            <a:off x="4931517" y="501273"/>
            <a:ext cx="569166" cy="662575"/>
            <a:chOff x="190245" y="4335929"/>
            <a:chExt cx="569166" cy="662575"/>
          </a:xfrm>
        </p:grpSpPr>
        <p:sp>
          <p:nvSpPr>
            <p:cNvPr id="86" name="육각형 85">
              <a:extLst>
                <a:ext uri="{FF2B5EF4-FFF2-40B4-BE49-F238E27FC236}">
                  <a16:creationId xmlns="" xmlns:a16="http://schemas.microsoft.com/office/drawing/2014/main" id="{69291A5F-1E09-4FA1-8B9E-ACE2EC065E4D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tx1">
                  <a:lumMod val="6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7" name="그룹 86">
              <a:extLst>
                <a:ext uri="{FF2B5EF4-FFF2-40B4-BE49-F238E27FC236}">
                  <a16:creationId xmlns="" xmlns:a16="http://schemas.microsoft.com/office/drawing/2014/main" id="{08FE6EA9-C268-4EA7-B33E-3B54E550AFD2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88" name="직선 연결선 87">
                <a:extLst>
                  <a:ext uri="{FF2B5EF4-FFF2-40B4-BE49-F238E27FC236}">
                    <a16:creationId xmlns="" xmlns:a16="http://schemas.microsoft.com/office/drawing/2014/main" id="{16145B1C-9E74-453E-B9F8-2B3B022621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="" xmlns:a16="http://schemas.microsoft.com/office/drawing/2014/main" id="{29513116-162F-4AFC-9304-853A3A7182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>
                <a:extLst>
                  <a:ext uri="{FF2B5EF4-FFF2-40B4-BE49-F238E27FC236}">
                    <a16:creationId xmlns="" xmlns:a16="http://schemas.microsoft.com/office/drawing/2014/main" id="{EE62BFC5-D2D2-43E3-925B-92B59B11190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그룹 90">
            <a:extLst>
              <a:ext uri="{FF2B5EF4-FFF2-40B4-BE49-F238E27FC236}">
                <a16:creationId xmlns="" xmlns:a16="http://schemas.microsoft.com/office/drawing/2014/main" id="{B249699E-C746-4163-8B17-FE442B143C7E}"/>
              </a:ext>
            </a:extLst>
          </p:cNvPr>
          <p:cNvGrpSpPr/>
          <p:nvPr/>
        </p:nvGrpSpPr>
        <p:grpSpPr>
          <a:xfrm rot="1800000">
            <a:off x="8602741" y="1642907"/>
            <a:ext cx="569166" cy="662575"/>
            <a:chOff x="190245" y="4335929"/>
            <a:chExt cx="569166" cy="662575"/>
          </a:xfrm>
        </p:grpSpPr>
        <p:sp>
          <p:nvSpPr>
            <p:cNvPr id="92" name="육각형 91">
              <a:extLst>
                <a:ext uri="{FF2B5EF4-FFF2-40B4-BE49-F238E27FC236}">
                  <a16:creationId xmlns="" xmlns:a16="http://schemas.microsoft.com/office/drawing/2014/main" id="{4BBC25BE-B27C-479B-84F6-29AFA54E342B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3" name="그룹 92">
              <a:extLst>
                <a:ext uri="{FF2B5EF4-FFF2-40B4-BE49-F238E27FC236}">
                  <a16:creationId xmlns="" xmlns:a16="http://schemas.microsoft.com/office/drawing/2014/main" id="{C320A2A5-E0BA-4E13-B192-1056F01D233A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94" name="직선 연결선 93">
                <a:extLst>
                  <a:ext uri="{FF2B5EF4-FFF2-40B4-BE49-F238E27FC236}">
                    <a16:creationId xmlns="" xmlns:a16="http://schemas.microsoft.com/office/drawing/2014/main" id="{207F4436-6222-4DA3-9508-7F127DEB5C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>
                <a:extLst>
                  <a:ext uri="{FF2B5EF4-FFF2-40B4-BE49-F238E27FC236}">
                    <a16:creationId xmlns="" xmlns:a16="http://schemas.microsoft.com/office/drawing/2014/main" id="{AF26988B-A32F-45A6-A963-B2083FF321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>
                <a:extLst>
                  <a:ext uri="{FF2B5EF4-FFF2-40B4-BE49-F238E27FC236}">
                    <a16:creationId xmlns="" xmlns:a16="http://schemas.microsoft.com/office/drawing/2014/main" id="{FF5C4F04-5EB1-4B33-A9FF-4F1E23DF0B1B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7" name="그룹 96">
            <a:extLst>
              <a:ext uri="{FF2B5EF4-FFF2-40B4-BE49-F238E27FC236}">
                <a16:creationId xmlns="" xmlns:a16="http://schemas.microsoft.com/office/drawing/2014/main" id="{FA3A83FD-9596-44E9-A300-F7E9B0F28513}"/>
              </a:ext>
            </a:extLst>
          </p:cNvPr>
          <p:cNvGrpSpPr/>
          <p:nvPr/>
        </p:nvGrpSpPr>
        <p:grpSpPr>
          <a:xfrm rot="4500000">
            <a:off x="9653720" y="978074"/>
            <a:ext cx="569166" cy="662575"/>
            <a:chOff x="190245" y="4335929"/>
            <a:chExt cx="569166" cy="662575"/>
          </a:xfrm>
        </p:grpSpPr>
        <p:sp>
          <p:nvSpPr>
            <p:cNvPr id="98" name="육각형 97">
              <a:extLst>
                <a:ext uri="{FF2B5EF4-FFF2-40B4-BE49-F238E27FC236}">
                  <a16:creationId xmlns="" xmlns:a16="http://schemas.microsoft.com/office/drawing/2014/main" id="{E6A39D97-CA17-4B47-B59C-53819405A0CE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FF7D8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9" name="그룹 98">
              <a:extLst>
                <a:ext uri="{FF2B5EF4-FFF2-40B4-BE49-F238E27FC236}">
                  <a16:creationId xmlns="" xmlns:a16="http://schemas.microsoft.com/office/drawing/2014/main" id="{3DCC930E-0390-481E-A3E4-54CE3C1C04C9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00" name="직선 연결선 99">
                <a:extLst>
                  <a:ext uri="{FF2B5EF4-FFF2-40B4-BE49-F238E27FC236}">
                    <a16:creationId xmlns="" xmlns:a16="http://schemas.microsoft.com/office/drawing/2014/main" id="{D8626AFB-B1B1-4B03-97D5-DCFA026F0A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FF7D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>
                <a:extLst>
                  <a:ext uri="{FF2B5EF4-FFF2-40B4-BE49-F238E27FC236}">
                    <a16:creationId xmlns="" xmlns:a16="http://schemas.microsoft.com/office/drawing/2014/main" id="{C6147C55-D330-458B-858E-EF2B0C8F99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FF7D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>
                <a:extLst>
                  <a:ext uri="{FF2B5EF4-FFF2-40B4-BE49-F238E27FC236}">
                    <a16:creationId xmlns="" xmlns:a16="http://schemas.microsoft.com/office/drawing/2014/main" id="{F7D9B290-AF05-45EC-9967-979D8D5641C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FF7D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3" name="그룹 102">
            <a:extLst>
              <a:ext uri="{FF2B5EF4-FFF2-40B4-BE49-F238E27FC236}">
                <a16:creationId xmlns="" xmlns:a16="http://schemas.microsoft.com/office/drawing/2014/main" id="{BD789445-CF4C-4E1A-99FA-531D9AC25A07}"/>
              </a:ext>
            </a:extLst>
          </p:cNvPr>
          <p:cNvGrpSpPr/>
          <p:nvPr/>
        </p:nvGrpSpPr>
        <p:grpSpPr>
          <a:xfrm rot="18900000">
            <a:off x="4639689" y="4852163"/>
            <a:ext cx="569166" cy="662575"/>
            <a:chOff x="190245" y="4335929"/>
            <a:chExt cx="569166" cy="662575"/>
          </a:xfrm>
        </p:grpSpPr>
        <p:sp>
          <p:nvSpPr>
            <p:cNvPr id="104" name="육각형 103">
              <a:extLst>
                <a:ext uri="{FF2B5EF4-FFF2-40B4-BE49-F238E27FC236}">
                  <a16:creationId xmlns="" xmlns:a16="http://schemas.microsoft.com/office/drawing/2014/main" id="{E3C88140-60FB-4889-B2A8-E25C7A51EEBB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F98FB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5" name="그룹 104">
              <a:extLst>
                <a:ext uri="{FF2B5EF4-FFF2-40B4-BE49-F238E27FC236}">
                  <a16:creationId xmlns="" xmlns:a16="http://schemas.microsoft.com/office/drawing/2014/main" id="{07A73530-2A62-4AA5-9C5D-EED3BF8A2C64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06" name="직선 연결선 105">
                <a:extLst>
                  <a:ext uri="{FF2B5EF4-FFF2-40B4-BE49-F238E27FC236}">
                    <a16:creationId xmlns="" xmlns:a16="http://schemas.microsoft.com/office/drawing/2014/main" id="{8C6931FE-5883-4947-BE83-B62EFA41F5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F98F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>
                <a:extLst>
                  <a:ext uri="{FF2B5EF4-FFF2-40B4-BE49-F238E27FC236}">
                    <a16:creationId xmlns="" xmlns:a16="http://schemas.microsoft.com/office/drawing/2014/main" id="{51AE07D7-E969-41A1-99A6-AD94FF510D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F98F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>
                <a:extLst>
                  <a:ext uri="{FF2B5EF4-FFF2-40B4-BE49-F238E27FC236}">
                    <a16:creationId xmlns="" xmlns:a16="http://schemas.microsoft.com/office/drawing/2014/main" id="{8049F8B4-D7DC-4373-AD0E-3F3F397248B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F98F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9" name="그룹 108">
            <a:extLst>
              <a:ext uri="{FF2B5EF4-FFF2-40B4-BE49-F238E27FC236}">
                <a16:creationId xmlns="" xmlns:a16="http://schemas.microsoft.com/office/drawing/2014/main" id="{153AC655-7C46-41A5-B851-4D6E72F94856}"/>
              </a:ext>
            </a:extLst>
          </p:cNvPr>
          <p:cNvGrpSpPr/>
          <p:nvPr/>
        </p:nvGrpSpPr>
        <p:grpSpPr>
          <a:xfrm rot="2700000">
            <a:off x="6902677" y="4054333"/>
            <a:ext cx="569166" cy="662575"/>
            <a:chOff x="190245" y="4335929"/>
            <a:chExt cx="569166" cy="662575"/>
          </a:xfrm>
        </p:grpSpPr>
        <p:sp>
          <p:nvSpPr>
            <p:cNvPr id="110" name="육각형 109">
              <a:extLst>
                <a:ext uri="{FF2B5EF4-FFF2-40B4-BE49-F238E27FC236}">
                  <a16:creationId xmlns="" xmlns:a16="http://schemas.microsoft.com/office/drawing/2014/main" id="{E7715E7F-C195-40ED-862B-58BAEF6ED4D1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FFFF9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1" name="그룹 110">
              <a:extLst>
                <a:ext uri="{FF2B5EF4-FFF2-40B4-BE49-F238E27FC236}">
                  <a16:creationId xmlns="" xmlns:a16="http://schemas.microsoft.com/office/drawing/2014/main" id="{26AA7A38-7C60-4AF9-9E51-AA8F939DAAA5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12" name="직선 연결선 111">
                <a:extLst>
                  <a:ext uri="{FF2B5EF4-FFF2-40B4-BE49-F238E27FC236}">
                    <a16:creationId xmlns="" xmlns:a16="http://schemas.microsoft.com/office/drawing/2014/main" id="{C5499D73-0F4A-4B36-9520-4C3D65735E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FFFF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>
                <a:extLst>
                  <a:ext uri="{FF2B5EF4-FFF2-40B4-BE49-F238E27FC236}">
                    <a16:creationId xmlns="" xmlns:a16="http://schemas.microsoft.com/office/drawing/2014/main" id="{7AD37C49-2A31-4680-8191-C16ED498B7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FFFF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>
                <a:extLst>
                  <a:ext uri="{FF2B5EF4-FFF2-40B4-BE49-F238E27FC236}">
                    <a16:creationId xmlns="" xmlns:a16="http://schemas.microsoft.com/office/drawing/2014/main" id="{EF5A46B8-23A7-47FF-B0AA-F3E3F1CCF82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FFFF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5" name="그룹 114">
            <a:extLst>
              <a:ext uri="{FF2B5EF4-FFF2-40B4-BE49-F238E27FC236}">
                <a16:creationId xmlns="" xmlns:a16="http://schemas.microsoft.com/office/drawing/2014/main" id="{563CA274-DBAE-4046-8BBC-A495950D6923}"/>
              </a:ext>
            </a:extLst>
          </p:cNvPr>
          <p:cNvGrpSpPr/>
          <p:nvPr/>
        </p:nvGrpSpPr>
        <p:grpSpPr>
          <a:xfrm rot="18900000">
            <a:off x="2367796" y="5166948"/>
            <a:ext cx="569166" cy="662575"/>
            <a:chOff x="190245" y="4335929"/>
            <a:chExt cx="569166" cy="662575"/>
          </a:xfrm>
        </p:grpSpPr>
        <p:sp>
          <p:nvSpPr>
            <p:cNvPr id="116" name="육각형 115">
              <a:extLst>
                <a:ext uri="{FF2B5EF4-FFF2-40B4-BE49-F238E27FC236}">
                  <a16:creationId xmlns="" xmlns:a16="http://schemas.microsoft.com/office/drawing/2014/main" id="{C956152B-B7EB-47E7-8ED6-70785B69C062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="" xmlns:a16="http://schemas.microsoft.com/office/drawing/2014/main" id="{CCD15FB7-4E79-4F43-A18F-6C82F5047561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18" name="직선 연결선 117">
                <a:extLst>
                  <a:ext uri="{FF2B5EF4-FFF2-40B4-BE49-F238E27FC236}">
                    <a16:creationId xmlns="" xmlns:a16="http://schemas.microsoft.com/office/drawing/2014/main" id="{94E3D37C-17C0-48A9-AC12-4A42B5E896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>
                <a:extLst>
                  <a:ext uri="{FF2B5EF4-FFF2-40B4-BE49-F238E27FC236}">
                    <a16:creationId xmlns="" xmlns:a16="http://schemas.microsoft.com/office/drawing/2014/main" id="{41E64BF0-6276-445A-97AF-EBD5C78EFB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>
                <a:extLst>
                  <a:ext uri="{FF2B5EF4-FFF2-40B4-BE49-F238E27FC236}">
                    <a16:creationId xmlns="" xmlns:a16="http://schemas.microsoft.com/office/drawing/2014/main" id="{D4A9B06D-2891-4FC2-9135-D3047C4E3973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1" name="그룹 120">
            <a:extLst>
              <a:ext uri="{FF2B5EF4-FFF2-40B4-BE49-F238E27FC236}">
                <a16:creationId xmlns="" xmlns:a16="http://schemas.microsoft.com/office/drawing/2014/main" id="{17C64A51-966F-4302-9EAE-986EB6C25A19}"/>
              </a:ext>
            </a:extLst>
          </p:cNvPr>
          <p:cNvGrpSpPr/>
          <p:nvPr/>
        </p:nvGrpSpPr>
        <p:grpSpPr>
          <a:xfrm rot="7200000">
            <a:off x="5657574" y="4363978"/>
            <a:ext cx="569166" cy="662575"/>
            <a:chOff x="190245" y="4335929"/>
            <a:chExt cx="569166" cy="662575"/>
          </a:xfrm>
        </p:grpSpPr>
        <p:sp>
          <p:nvSpPr>
            <p:cNvPr id="122" name="육각형 121">
              <a:extLst>
                <a:ext uri="{FF2B5EF4-FFF2-40B4-BE49-F238E27FC236}">
                  <a16:creationId xmlns="" xmlns:a16="http://schemas.microsoft.com/office/drawing/2014/main" id="{0F9797F1-F05A-4A57-9BC1-3805C24D9473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FF7D8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3" name="그룹 122">
              <a:extLst>
                <a:ext uri="{FF2B5EF4-FFF2-40B4-BE49-F238E27FC236}">
                  <a16:creationId xmlns="" xmlns:a16="http://schemas.microsoft.com/office/drawing/2014/main" id="{0656D5F2-0C29-4059-A657-2388623B9A76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24" name="직선 연결선 123">
                <a:extLst>
                  <a:ext uri="{FF2B5EF4-FFF2-40B4-BE49-F238E27FC236}">
                    <a16:creationId xmlns="" xmlns:a16="http://schemas.microsoft.com/office/drawing/2014/main" id="{F58BB9FF-59AE-4779-8316-DACD37A948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FF7D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>
                <a:extLst>
                  <a:ext uri="{FF2B5EF4-FFF2-40B4-BE49-F238E27FC236}">
                    <a16:creationId xmlns="" xmlns:a16="http://schemas.microsoft.com/office/drawing/2014/main" id="{4E7A40D1-7E64-424D-8F44-A44C5981F3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FF7D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>
                <a:extLst>
                  <a:ext uri="{FF2B5EF4-FFF2-40B4-BE49-F238E27FC236}">
                    <a16:creationId xmlns="" xmlns:a16="http://schemas.microsoft.com/office/drawing/2014/main" id="{AABA8EFF-72CE-402C-89C9-40D8C769DC8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FF7D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7" name="그룹 126">
            <a:extLst>
              <a:ext uri="{FF2B5EF4-FFF2-40B4-BE49-F238E27FC236}">
                <a16:creationId xmlns="" xmlns:a16="http://schemas.microsoft.com/office/drawing/2014/main" id="{4E24C685-E988-4F63-8503-F8F7F9BE30C5}"/>
              </a:ext>
            </a:extLst>
          </p:cNvPr>
          <p:cNvGrpSpPr/>
          <p:nvPr/>
        </p:nvGrpSpPr>
        <p:grpSpPr>
          <a:xfrm rot="3635624">
            <a:off x="10085893" y="3691941"/>
            <a:ext cx="569166" cy="662575"/>
            <a:chOff x="190245" y="4335929"/>
            <a:chExt cx="569166" cy="662575"/>
          </a:xfrm>
        </p:grpSpPr>
        <p:sp>
          <p:nvSpPr>
            <p:cNvPr id="128" name="육각형 127">
              <a:extLst>
                <a:ext uri="{FF2B5EF4-FFF2-40B4-BE49-F238E27FC236}">
                  <a16:creationId xmlns="" xmlns:a16="http://schemas.microsoft.com/office/drawing/2014/main" id="{6F62FFA8-748A-4236-91C5-90B54F9D90FD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FF7D8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9" name="그룹 128">
              <a:extLst>
                <a:ext uri="{FF2B5EF4-FFF2-40B4-BE49-F238E27FC236}">
                  <a16:creationId xmlns="" xmlns:a16="http://schemas.microsoft.com/office/drawing/2014/main" id="{B89C78EE-85D5-41D2-8B64-C67773FDBC64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30" name="직선 연결선 129">
                <a:extLst>
                  <a:ext uri="{FF2B5EF4-FFF2-40B4-BE49-F238E27FC236}">
                    <a16:creationId xmlns="" xmlns:a16="http://schemas.microsoft.com/office/drawing/2014/main" id="{731C8F20-4939-41D0-B892-C6B22909B2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FF7D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>
                <a:extLst>
                  <a:ext uri="{FF2B5EF4-FFF2-40B4-BE49-F238E27FC236}">
                    <a16:creationId xmlns="" xmlns:a16="http://schemas.microsoft.com/office/drawing/2014/main" id="{F5485D62-B80F-4738-AB5F-A518420681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FF7D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>
                <a:extLst>
                  <a:ext uri="{FF2B5EF4-FFF2-40B4-BE49-F238E27FC236}">
                    <a16:creationId xmlns="" xmlns:a16="http://schemas.microsoft.com/office/drawing/2014/main" id="{1B978E3C-A561-445C-B59F-6BAD77734781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FF7D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3" name="그룹 132">
            <a:extLst>
              <a:ext uri="{FF2B5EF4-FFF2-40B4-BE49-F238E27FC236}">
                <a16:creationId xmlns="" xmlns:a16="http://schemas.microsoft.com/office/drawing/2014/main" id="{944DCA1C-D1AB-4D4C-B489-EA1398B2AFAA}"/>
              </a:ext>
            </a:extLst>
          </p:cNvPr>
          <p:cNvGrpSpPr/>
          <p:nvPr/>
        </p:nvGrpSpPr>
        <p:grpSpPr>
          <a:xfrm rot="18000000">
            <a:off x="8437083" y="5580477"/>
            <a:ext cx="569166" cy="662575"/>
            <a:chOff x="190245" y="4335929"/>
            <a:chExt cx="569166" cy="662575"/>
          </a:xfrm>
        </p:grpSpPr>
        <p:sp>
          <p:nvSpPr>
            <p:cNvPr id="134" name="육각형 133">
              <a:extLst>
                <a:ext uri="{FF2B5EF4-FFF2-40B4-BE49-F238E27FC236}">
                  <a16:creationId xmlns="" xmlns:a16="http://schemas.microsoft.com/office/drawing/2014/main" id="{DCE17D21-880B-4E03-ABD2-1461480B78A0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C7F6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5" name="그룹 134">
              <a:extLst>
                <a:ext uri="{FF2B5EF4-FFF2-40B4-BE49-F238E27FC236}">
                  <a16:creationId xmlns="" xmlns:a16="http://schemas.microsoft.com/office/drawing/2014/main" id="{B78E05F2-99DD-4A2F-8636-A4E0C3F79C89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36" name="직선 연결선 135">
                <a:extLst>
                  <a:ext uri="{FF2B5EF4-FFF2-40B4-BE49-F238E27FC236}">
                    <a16:creationId xmlns="" xmlns:a16="http://schemas.microsoft.com/office/drawing/2014/main" id="{7FACCB4B-35C7-4784-B152-3B9F7FF002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C7F6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연결선 136">
                <a:extLst>
                  <a:ext uri="{FF2B5EF4-FFF2-40B4-BE49-F238E27FC236}">
                    <a16:creationId xmlns="" xmlns:a16="http://schemas.microsoft.com/office/drawing/2014/main" id="{2EDB8A3F-5A56-42FF-9E62-FB1D96B733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C7F6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>
                <a:extLst>
                  <a:ext uri="{FF2B5EF4-FFF2-40B4-BE49-F238E27FC236}">
                    <a16:creationId xmlns="" xmlns:a16="http://schemas.microsoft.com/office/drawing/2014/main" id="{3626D663-B1B7-48C7-AC2C-583F1F4DE250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C7F6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9" name="그룹 138">
            <a:extLst>
              <a:ext uri="{FF2B5EF4-FFF2-40B4-BE49-F238E27FC236}">
                <a16:creationId xmlns="" xmlns:a16="http://schemas.microsoft.com/office/drawing/2014/main" id="{806E05DF-1ACB-490F-BB85-7F6461DBA2EA}"/>
              </a:ext>
            </a:extLst>
          </p:cNvPr>
          <p:cNvGrpSpPr/>
          <p:nvPr/>
        </p:nvGrpSpPr>
        <p:grpSpPr>
          <a:xfrm rot="2700000">
            <a:off x="3569953" y="5524581"/>
            <a:ext cx="569166" cy="662575"/>
            <a:chOff x="190245" y="4335929"/>
            <a:chExt cx="569166" cy="662575"/>
          </a:xfrm>
        </p:grpSpPr>
        <p:sp>
          <p:nvSpPr>
            <p:cNvPr id="140" name="육각형 139">
              <a:extLst>
                <a:ext uri="{FF2B5EF4-FFF2-40B4-BE49-F238E27FC236}">
                  <a16:creationId xmlns="" xmlns:a16="http://schemas.microsoft.com/office/drawing/2014/main" id="{F643A118-BE80-4D55-B87E-D6B867E840C2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1" name="그룹 140">
              <a:extLst>
                <a:ext uri="{FF2B5EF4-FFF2-40B4-BE49-F238E27FC236}">
                  <a16:creationId xmlns="" xmlns:a16="http://schemas.microsoft.com/office/drawing/2014/main" id="{1BE84305-97C2-4319-B590-0CB2E325D4FF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42" name="직선 연결선 141">
                <a:extLst>
                  <a:ext uri="{FF2B5EF4-FFF2-40B4-BE49-F238E27FC236}">
                    <a16:creationId xmlns="" xmlns:a16="http://schemas.microsoft.com/office/drawing/2014/main" id="{9E61990B-DFD9-4AB2-B23C-C58D8A8E06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직선 연결선 142">
                <a:extLst>
                  <a:ext uri="{FF2B5EF4-FFF2-40B4-BE49-F238E27FC236}">
                    <a16:creationId xmlns="" xmlns:a16="http://schemas.microsoft.com/office/drawing/2014/main" id="{36B6AC73-D1DB-4267-9B69-8B66AC2700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연결선 143">
                <a:extLst>
                  <a:ext uri="{FF2B5EF4-FFF2-40B4-BE49-F238E27FC236}">
                    <a16:creationId xmlns="" xmlns:a16="http://schemas.microsoft.com/office/drawing/2014/main" id="{DD60C7BB-3449-4DE7-842D-7745495B6396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5" name="그룹 144">
            <a:extLst>
              <a:ext uri="{FF2B5EF4-FFF2-40B4-BE49-F238E27FC236}">
                <a16:creationId xmlns="" xmlns:a16="http://schemas.microsoft.com/office/drawing/2014/main" id="{2C135B38-6E83-4456-829E-ECD74210E05A}"/>
              </a:ext>
            </a:extLst>
          </p:cNvPr>
          <p:cNvGrpSpPr/>
          <p:nvPr/>
        </p:nvGrpSpPr>
        <p:grpSpPr>
          <a:xfrm rot="1800000">
            <a:off x="2868349" y="4032296"/>
            <a:ext cx="569166" cy="662575"/>
            <a:chOff x="190245" y="4335929"/>
            <a:chExt cx="569166" cy="662575"/>
          </a:xfrm>
        </p:grpSpPr>
        <p:sp>
          <p:nvSpPr>
            <p:cNvPr id="146" name="육각형 145">
              <a:extLst>
                <a:ext uri="{FF2B5EF4-FFF2-40B4-BE49-F238E27FC236}">
                  <a16:creationId xmlns="" xmlns:a16="http://schemas.microsoft.com/office/drawing/2014/main" id="{B9B8A9E7-0DBC-4D48-A261-54F474946F19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7" name="그룹 146">
              <a:extLst>
                <a:ext uri="{FF2B5EF4-FFF2-40B4-BE49-F238E27FC236}">
                  <a16:creationId xmlns="" xmlns:a16="http://schemas.microsoft.com/office/drawing/2014/main" id="{CCFA3AEE-3269-4409-A0E3-3EC21EA4CA6B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48" name="직선 연결선 147">
                <a:extLst>
                  <a:ext uri="{FF2B5EF4-FFF2-40B4-BE49-F238E27FC236}">
                    <a16:creationId xmlns="" xmlns:a16="http://schemas.microsoft.com/office/drawing/2014/main" id="{A6037E44-C2D9-4DE6-9FC0-00AF7A746D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직선 연결선 148">
                <a:extLst>
                  <a:ext uri="{FF2B5EF4-FFF2-40B4-BE49-F238E27FC236}">
                    <a16:creationId xmlns="" xmlns:a16="http://schemas.microsoft.com/office/drawing/2014/main" id="{68BA3C3A-0029-441F-BDE0-6C40F23B58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>
                <a:extLst>
                  <a:ext uri="{FF2B5EF4-FFF2-40B4-BE49-F238E27FC236}">
                    <a16:creationId xmlns="" xmlns:a16="http://schemas.microsoft.com/office/drawing/2014/main" id="{140FBF21-C022-4CB8-AF0C-09F56DB26DC3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1" name="그룹 150">
            <a:extLst>
              <a:ext uri="{FF2B5EF4-FFF2-40B4-BE49-F238E27FC236}">
                <a16:creationId xmlns="" xmlns:a16="http://schemas.microsoft.com/office/drawing/2014/main" id="{1C320B2A-33A1-4620-8407-FAC577980D1F}"/>
              </a:ext>
            </a:extLst>
          </p:cNvPr>
          <p:cNvGrpSpPr/>
          <p:nvPr/>
        </p:nvGrpSpPr>
        <p:grpSpPr>
          <a:xfrm rot="20579833">
            <a:off x="7061017" y="5010210"/>
            <a:ext cx="569166" cy="662575"/>
            <a:chOff x="190245" y="4335929"/>
            <a:chExt cx="569166" cy="662575"/>
          </a:xfrm>
        </p:grpSpPr>
        <p:sp>
          <p:nvSpPr>
            <p:cNvPr id="152" name="육각형 151">
              <a:extLst>
                <a:ext uri="{FF2B5EF4-FFF2-40B4-BE49-F238E27FC236}">
                  <a16:creationId xmlns="" xmlns:a16="http://schemas.microsoft.com/office/drawing/2014/main" id="{49353766-8485-4C62-A0D0-AE2A4F9582EF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3" name="그룹 152">
              <a:extLst>
                <a:ext uri="{FF2B5EF4-FFF2-40B4-BE49-F238E27FC236}">
                  <a16:creationId xmlns="" xmlns:a16="http://schemas.microsoft.com/office/drawing/2014/main" id="{F662F6F3-4A44-4474-8380-F9302CBCB15B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54" name="직선 연결선 153">
                <a:extLst>
                  <a:ext uri="{FF2B5EF4-FFF2-40B4-BE49-F238E27FC236}">
                    <a16:creationId xmlns="" xmlns:a16="http://schemas.microsoft.com/office/drawing/2014/main" id="{E4CCC20B-A6BA-48F0-90AA-CFE8BA194F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 154">
                <a:extLst>
                  <a:ext uri="{FF2B5EF4-FFF2-40B4-BE49-F238E27FC236}">
                    <a16:creationId xmlns="" xmlns:a16="http://schemas.microsoft.com/office/drawing/2014/main" id="{1C775644-59FD-473F-9D4D-1756016E3D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>
                <a:extLst>
                  <a:ext uri="{FF2B5EF4-FFF2-40B4-BE49-F238E27FC236}">
                    <a16:creationId xmlns="" xmlns:a16="http://schemas.microsoft.com/office/drawing/2014/main" id="{25233383-B421-42A6-A0D5-B311BA097AD6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E797BFCB-12BA-445F-873E-834115F63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946" y="1928264"/>
            <a:ext cx="7374109" cy="3388729"/>
          </a:xfrm>
        </p:spPr>
        <p:txBody>
          <a:bodyPr>
            <a:noAutofit/>
          </a:bodyPr>
          <a:lstStyle/>
          <a:p>
            <a:pPr algn="l"/>
            <a:r>
              <a:rPr lang="en-US" altLang="ko-KR" sz="11500" dirty="0">
                <a:solidFill>
                  <a:srgbClr val="A9ACEE"/>
                </a:solidFill>
              </a:rPr>
              <a:t>Thank you</a:t>
            </a:r>
            <a:endParaRPr lang="ko-KR" altLang="en-US" sz="11500" dirty="0">
              <a:solidFill>
                <a:srgbClr val="A9ACEE"/>
              </a:solidFill>
            </a:endParaRPr>
          </a:p>
        </p:txBody>
      </p:sp>
      <p:grpSp>
        <p:nvGrpSpPr>
          <p:cNvPr id="157" name="그룹 156">
            <a:extLst>
              <a:ext uri="{FF2B5EF4-FFF2-40B4-BE49-F238E27FC236}">
                <a16:creationId xmlns="" xmlns:a16="http://schemas.microsoft.com/office/drawing/2014/main" id="{E8F9D06E-B21B-4887-89D6-D4EFF89B30F6}"/>
              </a:ext>
            </a:extLst>
          </p:cNvPr>
          <p:cNvGrpSpPr/>
          <p:nvPr/>
        </p:nvGrpSpPr>
        <p:grpSpPr>
          <a:xfrm rot="2210615">
            <a:off x="5947459" y="3435757"/>
            <a:ext cx="569166" cy="662575"/>
            <a:chOff x="190245" y="4335929"/>
            <a:chExt cx="569166" cy="662575"/>
          </a:xfrm>
        </p:grpSpPr>
        <p:sp>
          <p:nvSpPr>
            <p:cNvPr id="158" name="육각형 157">
              <a:extLst>
                <a:ext uri="{FF2B5EF4-FFF2-40B4-BE49-F238E27FC236}">
                  <a16:creationId xmlns="" xmlns:a16="http://schemas.microsoft.com/office/drawing/2014/main" id="{C233AA5A-9A37-4804-8C93-7EAC557E7543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9" name="그룹 158">
              <a:extLst>
                <a:ext uri="{FF2B5EF4-FFF2-40B4-BE49-F238E27FC236}">
                  <a16:creationId xmlns="" xmlns:a16="http://schemas.microsoft.com/office/drawing/2014/main" id="{1E1924B3-B4CA-4AB7-BEBD-EF88403296E9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60" name="직선 연결선 159">
                <a:extLst>
                  <a:ext uri="{FF2B5EF4-FFF2-40B4-BE49-F238E27FC236}">
                    <a16:creationId xmlns="" xmlns:a16="http://schemas.microsoft.com/office/drawing/2014/main" id="{3FA26D7D-BA35-421C-897B-AEB810A36D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>
                <a:extLst>
                  <a:ext uri="{FF2B5EF4-FFF2-40B4-BE49-F238E27FC236}">
                    <a16:creationId xmlns="" xmlns:a16="http://schemas.microsoft.com/office/drawing/2014/main" id="{96B98D59-1C71-4CC3-98A3-E00E04C134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>
                <a:extLst>
                  <a:ext uri="{FF2B5EF4-FFF2-40B4-BE49-F238E27FC236}">
                    <a16:creationId xmlns="" xmlns:a16="http://schemas.microsoft.com/office/drawing/2014/main" id="{1344E053-3DB5-40FD-A01E-9A19DC8548C4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3" name="그룹 162">
            <a:extLst>
              <a:ext uri="{FF2B5EF4-FFF2-40B4-BE49-F238E27FC236}">
                <a16:creationId xmlns="" xmlns:a16="http://schemas.microsoft.com/office/drawing/2014/main" id="{3C053ECC-DE6A-4094-9DBA-4FE19BA2B06F}"/>
              </a:ext>
            </a:extLst>
          </p:cNvPr>
          <p:cNvGrpSpPr/>
          <p:nvPr/>
        </p:nvGrpSpPr>
        <p:grpSpPr>
          <a:xfrm rot="7533591">
            <a:off x="10523707" y="1928754"/>
            <a:ext cx="569166" cy="662575"/>
            <a:chOff x="190245" y="4335929"/>
            <a:chExt cx="569166" cy="662575"/>
          </a:xfrm>
        </p:grpSpPr>
        <p:sp>
          <p:nvSpPr>
            <p:cNvPr id="164" name="육각형 163">
              <a:extLst>
                <a:ext uri="{FF2B5EF4-FFF2-40B4-BE49-F238E27FC236}">
                  <a16:creationId xmlns="" xmlns:a16="http://schemas.microsoft.com/office/drawing/2014/main" id="{15125FB5-254B-43D2-9E95-3DA1D573D7BE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FFFF9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5" name="그룹 164">
              <a:extLst>
                <a:ext uri="{FF2B5EF4-FFF2-40B4-BE49-F238E27FC236}">
                  <a16:creationId xmlns="" xmlns:a16="http://schemas.microsoft.com/office/drawing/2014/main" id="{E6A297C5-0749-4433-899D-5073FBDD24DD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66" name="직선 연결선 165">
                <a:extLst>
                  <a:ext uri="{FF2B5EF4-FFF2-40B4-BE49-F238E27FC236}">
                    <a16:creationId xmlns="" xmlns:a16="http://schemas.microsoft.com/office/drawing/2014/main" id="{0A0D43F5-AA51-4A62-8BFA-7AB5712765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FFFF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 166">
                <a:extLst>
                  <a:ext uri="{FF2B5EF4-FFF2-40B4-BE49-F238E27FC236}">
                    <a16:creationId xmlns="" xmlns:a16="http://schemas.microsoft.com/office/drawing/2014/main" id="{63EF4DBF-F2F2-40BA-AD2C-9CF81593A6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FFFF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 167">
                <a:extLst>
                  <a:ext uri="{FF2B5EF4-FFF2-40B4-BE49-F238E27FC236}">
                    <a16:creationId xmlns="" xmlns:a16="http://schemas.microsoft.com/office/drawing/2014/main" id="{F2ED3CBF-E178-4758-8282-1A61F4D179D3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FFFF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2419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1516432" y="1847855"/>
            <a:ext cx="3360361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u"/>
            </a:pPr>
            <a:r>
              <a:rPr lang="ko-KR" altLang="en-US" sz="3000" dirty="0">
                <a:solidFill>
                  <a:schemeClr val="accent6"/>
                </a:solidFill>
              </a:rPr>
              <a:t>연구 배경</a:t>
            </a:r>
            <a:endParaRPr lang="en-US" altLang="ko-KR" sz="3000" dirty="0">
              <a:solidFill>
                <a:schemeClr val="accent6"/>
              </a:solidFill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="" xmlns:a16="http://schemas.microsoft.com/office/drawing/2014/main" id="{8E08233D-61F8-48B5-AA43-765124FF3A42}"/>
              </a:ext>
            </a:extLst>
          </p:cNvPr>
          <p:cNvSpPr txBox="1">
            <a:spLocks/>
          </p:cNvSpPr>
          <p:nvPr/>
        </p:nvSpPr>
        <p:spPr>
          <a:xfrm>
            <a:off x="1656425" y="2696012"/>
            <a:ext cx="10145304" cy="2685351"/>
          </a:xfrm>
          <a:prstGeom prst="rect">
            <a:avLst/>
          </a:prstGeom>
        </p:spPr>
        <p:txBody>
          <a:bodyPr vert="horz" wrap="square" lIns="91440" tIns="0" rIns="91440" bIns="45720" rtlCol="0" anchor="b">
            <a:sp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온라인 공간에서의 교류가 오프라인 못지않게 활발해진 사회</a:t>
            </a:r>
            <a:endParaRPr lang="en-US" altLang="ko-KR" sz="24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HTML5 </a:t>
            </a:r>
            <a:r>
              <a:rPr lang="ko-KR" altLang="en-US" sz="2400" dirty="0"/>
              <a:t>의 지속적인 발전으로 웹 페이지 패러다임의 혁신을 기대</a:t>
            </a:r>
            <a:endParaRPr lang="en-US" altLang="ko-KR" sz="24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입체적인 커뮤니케이션 서비스를 제작할 수 있는 환경이 마련됨</a:t>
            </a:r>
            <a:endParaRPr lang="en-US" altLang="ko-KR" sz="24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지속적인 </a:t>
            </a:r>
            <a:r>
              <a:rPr lang="en-US" altLang="ko-KR" sz="2400" dirty="0"/>
              <a:t>VR </a:t>
            </a:r>
            <a:r>
              <a:rPr lang="ko-KR" altLang="en-US" sz="2400" dirty="0"/>
              <a:t>기술 발전이 이루어짐에 따라 대중들의 관심도 증가</a:t>
            </a:r>
          </a:p>
        </p:txBody>
      </p:sp>
      <p:sp>
        <p:nvSpPr>
          <p:cNvPr id="41" name="제목 1">
            <a:extLst>
              <a:ext uri="{FF2B5EF4-FFF2-40B4-BE49-F238E27FC236}">
                <a16:creationId xmlns=""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=""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=""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="" xmlns:a16="http://schemas.microsoft.com/office/drawing/2014/main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="" xmlns:a16="http://schemas.microsoft.com/office/drawing/2014/main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="" xmlns:a16="http://schemas.microsoft.com/office/drawing/2014/main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="" xmlns:a16="http://schemas.microsoft.com/office/drawing/2014/main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="" xmlns:a16="http://schemas.microsoft.com/office/drawing/2014/main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E66C6FEE-D50A-43AE-A4B2-BB5BBE1D1B76}"/>
              </a:ext>
            </a:extLst>
          </p:cNvPr>
          <p:cNvGrpSpPr/>
          <p:nvPr/>
        </p:nvGrpSpPr>
        <p:grpSpPr>
          <a:xfrm>
            <a:off x="190245" y="1893491"/>
            <a:ext cx="569166" cy="662575"/>
            <a:chOff x="190612" y="1274423"/>
            <a:chExt cx="569166" cy="662575"/>
          </a:xfrm>
        </p:grpSpPr>
        <p:sp>
          <p:nvSpPr>
            <p:cNvPr id="55" name="육각형 54">
              <a:extLst>
                <a:ext uri="{FF2B5EF4-FFF2-40B4-BE49-F238E27FC236}">
                  <a16:creationId xmlns="" xmlns:a16="http://schemas.microsoft.com/office/drawing/2014/main" id="{F6FC3BB0-844B-4112-8C55-94F78CA2C1F3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="" xmlns:a16="http://schemas.microsoft.com/office/drawing/2014/main" id="{067F5579-7465-4221-A0A0-51DE11817CE0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="" xmlns:a16="http://schemas.microsoft.com/office/drawing/2014/main" id="{75008793-D964-446A-AD9F-AF4B50009B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="" xmlns:a16="http://schemas.microsoft.com/office/drawing/2014/main" id="{12BD6292-7AEE-4BBA-9150-0AD99B4EBB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="" xmlns:a16="http://schemas.microsoft.com/office/drawing/2014/main" id="{70498D81-4D0C-4CE3-8E94-C362E0FFAF2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그룹 59">
            <a:extLst>
              <a:ext uri="{FF2B5EF4-FFF2-40B4-BE49-F238E27FC236}">
                <a16:creationId xmlns="" xmlns:a16="http://schemas.microsoft.com/office/drawing/2014/main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="" xmlns:a16="http://schemas.microsoft.com/office/drawing/2014/main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="" xmlns:a16="http://schemas.microsoft.com/office/drawing/2014/main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="" xmlns:a16="http://schemas.microsoft.com/office/drawing/2014/main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="" xmlns:a16="http://schemas.microsoft.com/office/drawing/2014/main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="" xmlns:a16="http://schemas.microsoft.com/office/drawing/2014/main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=""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=""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=""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=""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=""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=""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=""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=""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=""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=""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=""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=""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8" name="그룹 77">
            <a:extLst>
              <a:ext uri="{FF2B5EF4-FFF2-40B4-BE49-F238E27FC236}">
                <a16:creationId xmlns="" xmlns:a16="http://schemas.microsoft.com/office/drawing/2014/main" id="{933D4515-CB11-4AAE-9D88-D476161999F9}"/>
              </a:ext>
            </a:extLst>
          </p:cNvPr>
          <p:cNvGrpSpPr/>
          <p:nvPr/>
        </p:nvGrpSpPr>
        <p:grpSpPr>
          <a:xfrm>
            <a:off x="190245" y="1079345"/>
            <a:ext cx="569166" cy="662575"/>
            <a:chOff x="190612" y="1274423"/>
            <a:chExt cx="569166" cy="662575"/>
          </a:xfrm>
        </p:grpSpPr>
        <p:sp>
          <p:nvSpPr>
            <p:cNvPr id="79" name="육각형 78">
              <a:extLst>
                <a:ext uri="{FF2B5EF4-FFF2-40B4-BE49-F238E27FC236}">
                  <a16:creationId xmlns="" xmlns:a16="http://schemas.microsoft.com/office/drawing/2014/main" id="{7AEABE2C-FD54-418F-9F51-D40458319A9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="" xmlns:a16="http://schemas.microsoft.com/office/drawing/2014/main" id="{C27D253C-685F-4658-821C-502FA371A43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1" name="직선 연결선 80">
                <a:extLst>
                  <a:ext uri="{FF2B5EF4-FFF2-40B4-BE49-F238E27FC236}">
                    <a16:creationId xmlns="" xmlns:a16="http://schemas.microsoft.com/office/drawing/2014/main" id="{466AB437-97E1-4B0D-813F-8776A4E892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="" xmlns:a16="http://schemas.microsoft.com/office/drawing/2014/main" id="{20227D29-0FB0-4223-A90A-7CF0B2732B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="" xmlns:a16="http://schemas.microsoft.com/office/drawing/2014/main" id="{E21CD099-79D9-4755-A2AE-FAD25723233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그룹 83">
            <a:extLst>
              <a:ext uri="{FF2B5EF4-FFF2-40B4-BE49-F238E27FC236}">
                <a16:creationId xmlns=""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=""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=""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=""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=""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=""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=""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종합 설계 개요</a:t>
            </a:r>
          </a:p>
        </p:txBody>
      </p:sp>
    </p:spTree>
    <p:extLst>
      <p:ext uri="{BB962C8B-B14F-4D97-AF65-F5344CB8AC3E}">
        <p14:creationId xmlns:p14="http://schemas.microsoft.com/office/powerpoint/2010/main" val="261794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1516432" y="1847855"/>
            <a:ext cx="3360361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u"/>
            </a:pPr>
            <a:r>
              <a:rPr lang="ko-KR" altLang="en-US" sz="3000" dirty="0">
                <a:solidFill>
                  <a:schemeClr val="accent6"/>
                </a:solidFill>
              </a:rPr>
              <a:t>연구 개발 목표</a:t>
            </a:r>
            <a:endParaRPr lang="en-US" altLang="ko-KR" sz="3000" dirty="0">
              <a:solidFill>
                <a:schemeClr val="accent6"/>
              </a:solidFill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="" xmlns:a16="http://schemas.microsoft.com/office/drawing/2014/main" id="{8E08233D-61F8-48B5-AA43-765124FF3A42}"/>
              </a:ext>
            </a:extLst>
          </p:cNvPr>
          <p:cNvSpPr txBox="1">
            <a:spLocks/>
          </p:cNvSpPr>
          <p:nvPr/>
        </p:nvSpPr>
        <p:spPr>
          <a:xfrm>
            <a:off x="1656425" y="2719076"/>
            <a:ext cx="10145304" cy="2795637"/>
          </a:xfrm>
          <a:prstGeom prst="rect">
            <a:avLst/>
          </a:prstGeom>
        </p:spPr>
        <p:txBody>
          <a:bodyPr vert="horz" wrap="square" lIns="91440" tIns="0" rIns="91440" bIns="45720" rtlCol="0" anchor="b">
            <a:sp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설치과정 없이 웹 브라우저에서 바로 실행할 수 있는                             </a:t>
            </a:r>
            <a:r>
              <a:rPr lang="en-US" altLang="ko-KR" sz="2400" dirty="0"/>
              <a:t>3D </a:t>
            </a:r>
            <a:r>
              <a:rPr lang="ko-KR" altLang="en-US" sz="2400" dirty="0"/>
              <a:t>공간 편집 기능을 구현하여 일반 사용자에게 제공</a:t>
            </a:r>
            <a:endParaRPr lang="en-US" altLang="ko-KR" sz="2400" dirty="0"/>
          </a:p>
          <a:p>
            <a:pPr algn="l">
              <a:lnSpc>
                <a:spcPct val="100000"/>
              </a:lnSpc>
            </a:pPr>
            <a:endParaRPr lang="en-US" altLang="ko-KR" sz="200" dirty="0"/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3D </a:t>
            </a:r>
            <a:r>
              <a:rPr lang="ko-KR" altLang="en-US" sz="2400" dirty="0"/>
              <a:t>공간에서의 </a:t>
            </a:r>
            <a:r>
              <a:rPr lang="en-US" altLang="ko-KR" sz="2400" dirty="0"/>
              <a:t>VR </a:t>
            </a:r>
            <a:r>
              <a:rPr lang="ko-KR" altLang="en-US" sz="2400" dirty="0"/>
              <a:t>컨텐츠 제작을 쉽게 하도록 제공하여</a:t>
            </a:r>
            <a:r>
              <a:rPr lang="ko-KR" altLang="en-US" sz="1600" dirty="0"/>
              <a:t> </a:t>
            </a:r>
            <a:r>
              <a:rPr lang="en-US" altLang="ko-KR" sz="2400" dirty="0"/>
              <a:t>VR</a:t>
            </a:r>
            <a:r>
              <a:rPr lang="en-US" altLang="ko-KR" dirty="0"/>
              <a:t> </a:t>
            </a:r>
            <a:r>
              <a:rPr lang="ko-KR" altLang="en-US" sz="2400" dirty="0"/>
              <a:t>컨텐츠를                      일반 사용자가 직접 제작</a:t>
            </a:r>
            <a:r>
              <a:rPr lang="en-US" altLang="ko-KR" sz="2400" dirty="0"/>
              <a:t>, </a:t>
            </a:r>
            <a:r>
              <a:rPr lang="ko-KR" altLang="en-US" sz="2400" dirty="0"/>
              <a:t>공유할 수 있는 커뮤니티를 형성</a:t>
            </a:r>
            <a:endParaRPr lang="en-US" altLang="ko-KR" sz="2400" dirty="0"/>
          </a:p>
          <a:p>
            <a:pPr algn="l">
              <a:lnSpc>
                <a:spcPct val="100000"/>
              </a:lnSpc>
            </a:pPr>
            <a:endParaRPr lang="en-US" altLang="ko-KR" sz="2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여러 기술을 접목시킨 입체적인 커뮤니케이션 방법을 제공</a:t>
            </a:r>
          </a:p>
        </p:txBody>
      </p:sp>
      <p:sp>
        <p:nvSpPr>
          <p:cNvPr id="41" name="제목 1">
            <a:extLst>
              <a:ext uri="{FF2B5EF4-FFF2-40B4-BE49-F238E27FC236}">
                <a16:creationId xmlns=""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=""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=""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="" xmlns:a16="http://schemas.microsoft.com/office/drawing/2014/main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="" xmlns:a16="http://schemas.microsoft.com/office/drawing/2014/main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="" xmlns:a16="http://schemas.microsoft.com/office/drawing/2014/main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="" xmlns:a16="http://schemas.microsoft.com/office/drawing/2014/main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="" xmlns:a16="http://schemas.microsoft.com/office/drawing/2014/main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E66C6FEE-D50A-43AE-A4B2-BB5BBE1D1B76}"/>
              </a:ext>
            </a:extLst>
          </p:cNvPr>
          <p:cNvGrpSpPr/>
          <p:nvPr/>
        </p:nvGrpSpPr>
        <p:grpSpPr>
          <a:xfrm>
            <a:off x="190245" y="1893491"/>
            <a:ext cx="569166" cy="662575"/>
            <a:chOff x="190612" y="1274423"/>
            <a:chExt cx="569166" cy="662575"/>
          </a:xfrm>
        </p:grpSpPr>
        <p:sp>
          <p:nvSpPr>
            <p:cNvPr id="55" name="육각형 54">
              <a:extLst>
                <a:ext uri="{FF2B5EF4-FFF2-40B4-BE49-F238E27FC236}">
                  <a16:creationId xmlns="" xmlns:a16="http://schemas.microsoft.com/office/drawing/2014/main" id="{F6FC3BB0-844B-4112-8C55-94F78CA2C1F3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="" xmlns:a16="http://schemas.microsoft.com/office/drawing/2014/main" id="{067F5579-7465-4221-A0A0-51DE11817CE0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="" xmlns:a16="http://schemas.microsoft.com/office/drawing/2014/main" id="{75008793-D964-446A-AD9F-AF4B50009B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="" xmlns:a16="http://schemas.microsoft.com/office/drawing/2014/main" id="{12BD6292-7AEE-4BBA-9150-0AD99B4EBB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="" xmlns:a16="http://schemas.microsoft.com/office/drawing/2014/main" id="{70498D81-4D0C-4CE3-8E94-C362E0FFAF2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그룹 59">
            <a:extLst>
              <a:ext uri="{FF2B5EF4-FFF2-40B4-BE49-F238E27FC236}">
                <a16:creationId xmlns="" xmlns:a16="http://schemas.microsoft.com/office/drawing/2014/main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="" xmlns:a16="http://schemas.microsoft.com/office/drawing/2014/main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="" xmlns:a16="http://schemas.microsoft.com/office/drawing/2014/main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="" xmlns:a16="http://schemas.microsoft.com/office/drawing/2014/main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="" xmlns:a16="http://schemas.microsoft.com/office/drawing/2014/main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="" xmlns:a16="http://schemas.microsoft.com/office/drawing/2014/main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=""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=""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=""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=""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=""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=""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=""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=""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=""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=""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=""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=""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8" name="그룹 77">
            <a:extLst>
              <a:ext uri="{FF2B5EF4-FFF2-40B4-BE49-F238E27FC236}">
                <a16:creationId xmlns="" xmlns:a16="http://schemas.microsoft.com/office/drawing/2014/main" id="{933D4515-CB11-4AAE-9D88-D476161999F9}"/>
              </a:ext>
            </a:extLst>
          </p:cNvPr>
          <p:cNvGrpSpPr/>
          <p:nvPr/>
        </p:nvGrpSpPr>
        <p:grpSpPr>
          <a:xfrm>
            <a:off x="190245" y="1079345"/>
            <a:ext cx="569166" cy="662575"/>
            <a:chOff x="190612" y="1274423"/>
            <a:chExt cx="569166" cy="662575"/>
          </a:xfrm>
        </p:grpSpPr>
        <p:sp>
          <p:nvSpPr>
            <p:cNvPr id="79" name="육각형 78">
              <a:extLst>
                <a:ext uri="{FF2B5EF4-FFF2-40B4-BE49-F238E27FC236}">
                  <a16:creationId xmlns="" xmlns:a16="http://schemas.microsoft.com/office/drawing/2014/main" id="{7AEABE2C-FD54-418F-9F51-D40458319A9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="" xmlns:a16="http://schemas.microsoft.com/office/drawing/2014/main" id="{C27D253C-685F-4658-821C-502FA371A43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1" name="직선 연결선 80">
                <a:extLst>
                  <a:ext uri="{FF2B5EF4-FFF2-40B4-BE49-F238E27FC236}">
                    <a16:creationId xmlns="" xmlns:a16="http://schemas.microsoft.com/office/drawing/2014/main" id="{466AB437-97E1-4B0D-813F-8776A4E892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="" xmlns:a16="http://schemas.microsoft.com/office/drawing/2014/main" id="{20227D29-0FB0-4223-A90A-7CF0B2732B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="" xmlns:a16="http://schemas.microsoft.com/office/drawing/2014/main" id="{E21CD099-79D9-4755-A2AE-FAD25723233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그룹 83">
            <a:extLst>
              <a:ext uri="{FF2B5EF4-FFF2-40B4-BE49-F238E27FC236}">
                <a16:creationId xmlns=""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=""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=""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=""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=""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=""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=""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종합 설계 개요</a:t>
            </a:r>
          </a:p>
        </p:txBody>
      </p:sp>
    </p:spTree>
    <p:extLst>
      <p:ext uri="{BB962C8B-B14F-4D97-AF65-F5344CB8AC3E}">
        <p14:creationId xmlns:p14="http://schemas.microsoft.com/office/powerpoint/2010/main" val="145274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1516432" y="1847855"/>
            <a:ext cx="3360361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u"/>
            </a:pPr>
            <a:r>
              <a:rPr lang="ko-KR" altLang="en-US" sz="3000" dirty="0">
                <a:solidFill>
                  <a:schemeClr val="accent6"/>
                </a:solidFill>
              </a:rPr>
              <a:t>연구 개발 효과</a:t>
            </a:r>
            <a:endParaRPr lang="en-US" altLang="ko-KR" sz="3000" dirty="0">
              <a:solidFill>
                <a:schemeClr val="accent6"/>
              </a:solidFill>
            </a:endParaRPr>
          </a:p>
        </p:txBody>
      </p:sp>
      <p:sp>
        <p:nvSpPr>
          <p:cNvPr id="41" name="제목 1">
            <a:extLst>
              <a:ext uri="{FF2B5EF4-FFF2-40B4-BE49-F238E27FC236}">
                <a16:creationId xmlns=""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="" xmlns:a16="http://schemas.microsoft.com/office/drawing/2014/main" id="{F1FBE3A6-FAAF-443D-AF8D-A071A04EE7AE}"/>
              </a:ext>
            </a:extLst>
          </p:cNvPr>
          <p:cNvGrpSpPr/>
          <p:nvPr/>
        </p:nvGrpSpPr>
        <p:grpSpPr>
          <a:xfrm>
            <a:off x="190245" y="265199"/>
            <a:ext cx="569166" cy="662575"/>
            <a:chOff x="190612" y="350924"/>
            <a:chExt cx="569166" cy="662575"/>
          </a:xfrm>
        </p:grpSpPr>
        <p:sp>
          <p:nvSpPr>
            <p:cNvPr id="43" name="육각형 42">
              <a:extLst>
                <a:ext uri="{FF2B5EF4-FFF2-40B4-BE49-F238E27FC236}">
                  <a16:creationId xmlns="" xmlns:a16="http://schemas.microsoft.com/office/drawing/2014/main" id="{04E5B426-27A5-46EC-8B0D-ECF135F34CBB}"/>
                </a:ext>
              </a:extLst>
            </p:cNvPr>
            <p:cNvSpPr/>
            <p:nvPr/>
          </p:nvSpPr>
          <p:spPr>
            <a:xfrm rot="5400000">
              <a:off x="145083" y="396454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="" xmlns:a16="http://schemas.microsoft.com/office/drawing/2014/main" id="{DA3B062A-B7B1-4A7A-932D-3C3BC49407F4}"/>
                </a:ext>
              </a:extLst>
            </p:cNvPr>
            <p:cNvGrpSpPr/>
            <p:nvPr/>
          </p:nvGrpSpPr>
          <p:grpSpPr>
            <a:xfrm>
              <a:off x="190612" y="495251"/>
              <a:ext cx="569166" cy="518248"/>
              <a:chOff x="190612" y="495251"/>
              <a:chExt cx="569166" cy="518248"/>
            </a:xfrm>
          </p:grpSpPr>
          <p:cxnSp>
            <p:nvCxnSpPr>
              <p:cNvPr id="45" name="직선 연결선 44">
                <a:extLst>
                  <a:ext uri="{FF2B5EF4-FFF2-40B4-BE49-F238E27FC236}">
                    <a16:creationId xmlns="" xmlns:a16="http://schemas.microsoft.com/office/drawing/2014/main" id="{D0527AAA-6B7E-4923-BBBC-3410AAA1DE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="" xmlns:a16="http://schemas.microsoft.com/office/drawing/2014/main" id="{86238205-A206-4E72-8DE3-49627AEE80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="" xmlns:a16="http://schemas.microsoft.com/office/drawing/2014/main" id="{42815573-07B2-4A06-9AA1-0BD67024DE3C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="" xmlns:a16="http://schemas.microsoft.com/office/drawing/2014/main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="" xmlns:a16="http://schemas.microsoft.com/office/drawing/2014/main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="" xmlns:a16="http://schemas.microsoft.com/office/drawing/2014/main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="" xmlns:a16="http://schemas.microsoft.com/office/drawing/2014/main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="" xmlns:a16="http://schemas.microsoft.com/office/drawing/2014/main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E66C6FEE-D50A-43AE-A4B2-BB5BBE1D1B76}"/>
              </a:ext>
            </a:extLst>
          </p:cNvPr>
          <p:cNvGrpSpPr/>
          <p:nvPr/>
        </p:nvGrpSpPr>
        <p:grpSpPr>
          <a:xfrm>
            <a:off x="190245" y="1893491"/>
            <a:ext cx="569166" cy="662575"/>
            <a:chOff x="190612" y="1274423"/>
            <a:chExt cx="569166" cy="662575"/>
          </a:xfrm>
        </p:grpSpPr>
        <p:sp>
          <p:nvSpPr>
            <p:cNvPr id="55" name="육각형 54">
              <a:extLst>
                <a:ext uri="{FF2B5EF4-FFF2-40B4-BE49-F238E27FC236}">
                  <a16:creationId xmlns="" xmlns:a16="http://schemas.microsoft.com/office/drawing/2014/main" id="{F6FC3BB0-844B-4112-8C55-94F78CA2C1F3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="" xmlns:a16="http://schemas.microsoft.com/office/drawing/2014/main" id="{067F5579-7465-4221-A0A0-51DE11817CE0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="" xmlns:a16="http://schemas.microsoft.com/office/drawing/2014/main" id="{75008793-D964-446A-AD9F-AF4B50009B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="" xmlns:a16="http://schemas.microsoft.com/office/drawing/2014/main" id="{12BD6292-7AEE-4BBA-9150-0AD99B4EBB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="" xmlns:a16="http://schemas.microsoft.com/office/drawing/2014/main" id="{70498D81-4D0C-4CE3-8E94-C362E0FFAF2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그룹 59">
            <a:extLst>
              <a:ext uri="{FF2B5EF4-FFF2-40B4-BE49-F238E27FC236}">
                <a16:creationId xmlns="" xmlns:a16="http://schemas.microsoft.com/office/drawing/2014/main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="" xmlns:a16="http://schemas.microsoft.com/office/drawing/2014/main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="" xmlns:a16="http://schemas.microsoft.com/office/drawing/2014/main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="" xmlns:a16="http://schemas.microsoft.com/office/drawing/2014/main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="" xmlns:a16="http://schemas.microsoft.com/office/drawing/2014/main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="" xmlns:a16="http://schemas.microsoft.com/office/drawing/2014/main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=""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=""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=""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=""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=""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=""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=""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=""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=""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=""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=""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=""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8" name="그룹 77">
            <a:extLst>
              <a:ext uri="{FF2B5EF4-FFF2-40B4-BE49-F238E27FC236}">
                <a16:creationId xmlns="" xmlns:a16="http://schemas.microsoft.com/office/drawing/2014/main" id="{933D4515-CB11-4AAE-9D88-D476161999F9}"/>
              </a:ext>
            </a:extLst>
          </p:cNvPr>
          <p:cNvGrpSpPr/>
          <p:nvPr/>
        </p:nvGrpSpPr>
        <p:grpSpPr>
          <a:xfrm>
            <a:off x="190245" y="1079345"/>
            <a:ext cx="569166" cy="662575"/>
            <a:chOff x="190612" y="1274423"/>
            <a:chExt cx="569166" cy="662575"/>
          </a:xfrm>
        </p:grpSpPr>
        <p:sp>
          <p:nvSpPr>
            <p:cNvPr id="79" name="육각형 78">
              <a:extLst>
                <a:ext uri="{FF2B5EF4-FFF2-40B4-BE49-F238E27FC236}">
                  <a16:creationId xmlns="" xmlns:a16="http://schemas.microsoft.com/office/drawing/2014/main" id="{7AEABE2C-FD54-418F-9F51-D40458319A9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="" xmlns:a16="http://schemas.microsoft.com/office/drawing/2014/main" id="{C27D253C-685F-4658-821C-502FA371A43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1" name="직선 연결선 80">
                <a:extLst>
                  <a:ext uri="{FF2B5EF4-FFF2-40B4-BE49-F238E27FC236}">
                    <a16:creationId xmlns="" xmlns:a16="http://schemas.microsoft.com/office/drawing/2014/main" id="{466AB437-97E1-4B0D-813F-8776A4E892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="" xmlns:a16="http://schemas.microsoft.com/office/drawing/2014/main" id="{20227D29-0FB0-4223-A90A-7CF0B2732B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="" xmlns:a16="http://schemas.microsoft.com/office/drawing/2014/main" id="{E21CD099-79D9-4755-A2AE-FAD25723233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그룹 83">
            <a:extLst>
              <a:ext uri="{FF2B5EF4-FFF2-40B4-BE49-F238E27FC236}">
                <a16:creationId xmlns=""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=""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=""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=""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=""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=""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=""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종합 설계 개요</a:t>
            </a:r>
          </a:p>
        </p:txBody>
      </p:sp>
      <p:sp>
        <p:nvSpPr>
          <p:cNvPr id="91" name="부제목 2">
            <a:extLst>
              <a:ext uri="{FF2B5EF4-FFF2-40B4-BE49-F238E27FC236}">
                <a16:creationId xmlns="" xmlns:a16="http://schemas.microsoft.com/office/drawing/2014/main" id="{FBD5D967-6414-4372-A67D-A6053E0F2DE2}"/>
              </a:ext>
            </a:extLst>
          </p:cNvPr>
          <p:cNvSpPr txBox="1">
            <a:spLocks/>
          </p:cNvSpPr>
          <p:nvPr/>
        </p:nvSpPr>
        <p:spPr>
          <a:xfrm>
            <a:off x="1656425" y="2757106"/>
            <a:ext cx="10145304" cy="3262432"/>
          </a:xfrm>
          <a:prstGeom prst="rect">
            <a:avLst/>
          </a:prstGeom>
        </p:spPr>
        <p:txBody>
          <a:bodyPr vert="horz" wrap="square" lIns="91440" tIns="0" rIns="91440" bIns="45720" rtlCol="0" anchor="b">
            <a:sp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새로운 형태의 웹 페이지 제작으로 신선함을 제공</a:t>
            </a:r>
            <a:endParaRPr lang="en-US" altLang="ko-KR" sz="2400" dirty="0"/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200" dirty="0"/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글로벌 </a:t>
            </a:r>
            <a:r>
              <a:rPr lang="en-US" altLang="ko-KR" sz="2400" dirty="0"/>
              <a:t>VR </a:t>
            </a:r>
            <a:r>
              <a:rPr lang="ko-KR" altLang="en-US" sz="2400" dirty="0"/>
              <a:t>시장에 뒤늦게 뛰어든 국내 </a:t>
            </a:r>
            <a:r>
              <a:rPr lang="en-US" altLang="ko-KR" sz="2400" dirty="0"/>
              <a:t>VR</a:t>
            </a:r>
            <a:r>
              <a:rPr lang="ko-KR" altLang="en-US" sz="2400" dirty="0"/>
              <a:t>산업에 보다 발 빠르게          나아갈 수 있는 원동력을 제공</a:t>
            </a:r>
            <a:endParaRPr lang="en-US" altLang="ko-KR" sz="2400" dirty="0"/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2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다양한 방법의 커뮤니케이션 기능을 제공하여 새로운 문화를 형성</a:t>
            </a:r>
            <a:endParaRPr lang="en-US" altLang="ko-KR" sz="2400" dirty="0"/>
          </a:p>
          <a:p>
            <a:pPr algn="l">
              <a:lnSpc>
                <a:spcPct val="150000"/>
              </a:lnSpc>
            </a:pPr>
            <a:endParaRPr lang="en-US" altLang="ko-KR" sz="2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대중들에게 직접 </a:t>
            </a:r>
            <a:r>
              <a:rPr lang="en-US" altLang="ko-KR" sz="2400" dirty="0"/>
              <a:t>VR </a:t>
            </a:r>
            <a:r>
              <a:rPr lang="ko-KR" altLang="en-US" sz="2400" dirty="0"/>
              <a:t>기술을 경험해 볼 수 있도록 하는 기회를 제공</a:t>
            </a:r>
          </a:p>
        </p:txBody>
      </p:sp>
    </p:spTree>
    <p:extLst>
      <p:ext uri="{BB962C8B-B14F-4D97-AF65-F5344CB8AC3E}">
        <p14:creationId xmlns:p14="http://schemas.microsoft.com/office/powerpoint/2010/main" val="46389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=""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=""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=""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="" xmlns:a16="http://schemas.microsoft.com/office/drawing/2014/main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="" xmlns:a16="http://schemas.microsoft.com/office/drawing/2014/main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="" xmlns:a16="http://schemas.microsoft.com/office/drawing/2014/main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="" xmlns:a16="http://schemas.microsoft.com/office/drawing/2014/main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="" xmlns:a16="http://schemas.microsoft.com/office/drawing/2014/main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E66C6FEE-D50A-43AE-A4B2-BB5BBE1D1B76}"/>
              </a:ext>
            </a:extLst>
          </p:cNvPr>
          <p:cNvGrpSpPr/>
          <p:nvPr/>
        </p:nvGrpSpPr>
        <p:grpSpPr>
          <a:xfrm>
            <a:off x="190245" y="1893491"/>
            <a:ext cx="569166" cy="662575"/>
            <a:chOff x="190612" y="1274423"/>
            <a:chExt cx="569166" cy="662575"/>
          </a:xfrm>
        </p:grpSpPr>
        <p:sp>
          <p:nvSpPr>
            <p:cNvPr id="55" name="육각형 54">
              <a:extLst>
                <a:ext uri="{FF2B5EF4-FFF2-40B4-BE49-F238E27FC236}">
                  <a16:creationId xmlns="" xmlns:a16="http://schemas.microsoft.com/office/drawing/2014/main" id="{F6FC3BB0-844B-4112-8C55-94F78CA2C1F3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="" xmlns:a16="http://schemas.microsoft.com/office/drawing/2014/main" id="{067F5579-7465-4221-A0A0-51DE11817CE0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="" xmlns:a16="http://schemas.microsoft.com/office/drawing/2014/main" id="{75008793-D964-446A-AD9F-AF4B50009B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="" xmlns:a16="http://schemas.microsoft.com/office/drawing/2014/main" id="{12BD6292-7AEE-4BBA-9150-0AD99B4EBB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="" xmlns:a16="http://schemas.microsoft.com/office/drawing/2014/main" id="{70498D81-4D0C-4CE3-8E94-C362E0FFAF2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그룹 59">
            <a:extLst>
              <a:ext uri="{FF2B5EF4-FFF2-40B4-BE49-F238E27FC236}">
                <a16:creationId xmlns="" xmlns:a16="http://schemas.microsoft.com/office/drawing/2014/main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="" xmlns:a16="http://schemas.microsoft.com/office/drawing/2014/main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="" xmlns:a16="http://schemas.microsoft.com/office/drawing/2014/main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="" xmlns:a16="http://schemas.microsoft.com/office/drawing/2014/main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="" xmlns:a16="http://schemas.microsoft.com/office/drawing/2014/main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="" xmlns:a16="http://schemas.microsoft.com/office/drawing/2014/main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=""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=""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=""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=""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=""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=""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=""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=""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=""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=""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=""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=""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=""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=""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=""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=""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=""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=""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=""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=""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=""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=""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=""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=""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관련 연구 및 사례</a:t>
            </a:r>
          </a:p>
        </p:txBody>
      </p:sp>
      <p:sp>
        <p:nvSpPr>
          <p:cNvPr id="91" name="부제목 2">
            <a:extLst>
              <a:ext uri="{FF2B5EF4-FFF2-40B4-BE49-F238E27FC236}">
                <a16:creationId xmlns="" xmlns:a16="http://schemas.microsoft.com/office/drawing/2014/main" id="{7AD87A13-32C9-405D-8709-D1B70A568B38}"/>
              </a:ext>
            </a:extLst>
          </p:cNvPr>
          <p:cNvSpPr txBox="1">
            <a:spLocks/>
          </p:cNvSpPr>
          <p:nvPr/>
        </p:nvSpPr>
        <p:spPr>
          <a:xfrm>
            <a:off x="1620674" y="1470606"/>
            <a:ext cx="8492797" cy="779544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800" dirty="0" err="1" smtClean="0"/>
              <a:t>CyWorld</a:t>
            </a:r>
            <a:endParaRPr lang="ko-KR" altLang="en-US" sz="2800" dirty="0"/>
          </a:p>
        </p:txBody>
      </p:sp>
      <p:sp>
        <p:nvSpPr>
          <p:cNvPr id="78" name="부제목 2">
            <a:extLst>
              <a:ext uri="{FF2B5EF4-FFF2-40B4-BE49-F238E27FC236}">
                <a16:creationId xmlns="" xmlns:a16="http://schemas.microsoft.com/office/drawing/2014/main" id="{F93B152B-615D-4095-A43B-7D8968B46308}"/>
              </a:ext>
            </a:extLst>
          </p:cNvPr>
          <p:cNvSpPr txBox="1">
            <a:spLocks/>
          </p:cNvSpPr>
          <p:nvPr/>
        </p:nvSpPr>
        <p:spPr>
          <a:xfrm>
            <a:off x="1987276" y="2247012"/>
            <a:ext cx="6126991" cy="351254"/>
          </a:xfrm>
          <a:prstGeom prst="rect">
            <a:avLst/>
          </a:prstGeom>
        </p:spPr>
        <p:txBody>
          <a:bodyPr vert="horz" lIns="91440" tIns="0" rIns="91440" bIns="45720" rtlCol="0" anchor="b">
            <a:normAutofit fontScale="92500" lnSpcReduction="20000"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 smtClean="0"/>
              <a:t>2D </a:t>
            </a:r>
            <a:r>
              <a:rPr lang="ko-KR" altLang="en-US" sz="2000" dirty="0" smtClean="0"/>
              <a:t>미니홈페이지를 제공하는 </a:t>
            </a:r>
            <a:r>
              <a:rPr lang="ko-KR" altLang="en-US" sz="2000" dirty="0" err="1" smtClean="0"/>
              <a:t>소셜</a:t>
            </a:r>
            <a:r>
              <a:rPr lang="ko-KR" altLang="en-US" sz="2000" dirty="0" smtClean="0"/>
              <a:t> 네트워크 서비스</a:t>
            </a:r>
            <a:endParaRPr lang="ko-KR" altLang="en-US" sz="2000" dirty="0"/>
          </a:p>
        </p:txBody>
      </p:sp>
      <p:pic>
        <p:nvPicPr>
          <p:cNvPr id="2052" name="Picture 4" descr="싸이월드의 미니홈피 갈무리 사진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290" y="2741504"/>
            <a:ext cx="4963961" cy="322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upload.wikimedia.org/wikipedia/commons/f/f8/Cyworl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628" y="2741504"/>
            <a:ext cx="2970637" cy="322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부제목 2">
            <a:extLst>
              <a:ext uri="{FF2B5EF4-FFF2-40B4-BE49-F238E27FC236}">
                <a16:creationId xmlns="" xmlns:a16="http://schemas.microsoft.com/office/drawing/2014/main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2394488" y="5901964"/>
            <a:ext cx="7766571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 smtClean="0">
                <a:solidFill>
                  <a:schemeClr val="accent6"/>
                </a:solidFill>
              </a:rPr>
              <a:t>본 과</a:t>
            </a:r>
            <a:r>
              <a:rPr lang="ko-KR" altLang="en-US" sz="2000" dirty="0">
                <a:solidFill>
                  <a:schemeClr val="accent6"/>
                </a:solidFill>
              </a:rPr>
              <a:t>제</a:t>
            </a:r>
            <a:r>
              <a:rPr lang="ko-KR" altLang="en-US" sz="2000" dirty="0" smtClean="0">
                <a:solidFill>
                  <a:schemeClr val="accent6"/>
                </a:solidFill>
              </a:rPr>
              <a:t>는 </a:t>
            </a:r>
            <a:r>
              <a:rPr lang="en-US" altLang="ko-KR" sz="2000" dirty="0" smtClean="0">
                <a:solidFill>
                  <a:schemeClr val="accent6"/>
                </a:solidFill>
              </a:rPr>
              <a:t>3D </a:t>
            </a:r>
            <a:r>
              <a:rPr lang="ko-KR" altLang="en-US" sz="2000" dirty="0" smtClean="0">
                <a:solidFill>
                  <a:schemeClr val="accent6"/>
                </a:solidFill>
              </a:rPr>
              <a:t>웹 페이지를 기반으로 한다는 점에서 차이가 있음</a:t>
            </a:r>
            <a:endParaRPr lang="en-US" altLang="ko-KR" sz="2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9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=""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=""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=""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="" xmlns:a16="http://schemas.microsoft.com/office/drawing/2014/main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="" xmlns:a16="http://schemas.microsoft.com/office/drawing/2014/main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="" xmlns:a16="http://schemas.microsoft.com/office/drawing/2014/main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="" xmlns:a16="http://schemas.microsoft.com/office/drawing/2014/main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="" xmlns:a16="http://schemas.microsoft.com/office/drawing/2014/main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E66C6FEE-D50A-43AE-A4B2-BB5BBE1D1B76}"/>
              </a:ext>
            </a:extLst>
          </p:cNvPr>
          <p:cNvGrpSpPr/>
          <p:nvPr/>
        </p:nvGrpSpPr>
        <p:grpSpPr>
          <a:xfrm>
            <a:off x="190245" y="1893491"/>
            <a:ext cx="569166" cy="662575"/>
            <a:chOff x="190612" y="1274423"/>
            <a:chExt cx="569166" cy="662575"/>
          </a:xfrm>
        </p:grpSpPr>
        <p:sp>
          <p:nvSpPr>
            <p:cNvPr id="55" name="육각형 54">
              <a:extLst>
                <a:ext uri="{FF2B5EF4-FFF2-40B4-BE49-F238E27FC236}">
                  <a16:creationId xmlns="" xmlns:a16="http://schemas.microsoft.com/office/drawing/2014/main" id="{F6FC3BB0-844B-4112-8C55-94F78CA2C1F3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="" xmlns:a16="http://schemas.microsoft.com/office/drawing/2014/main" id="{067F5579-7465-4221-A0A0-51DE11817CE0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="" xmlns:a16="http://schemas.microsoft.com/office/drawing/2014/main" id="{75008793-D964-446A-AD9F-AF4B50009B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="" xmlns:a16="http://schemas.microsoft.com/office/drawing/2014/main" id="{12BD6292-7AEE-4BBA-9150-0AD99B4EBB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="" xmlns:a16="http://schemas.microsoft.com/office/drawing/2014/main" id="{70498D81-4D0C-4CE3-8E94-C362E0FFAF2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그룹 59">
            <a:extLst>
              <a:ext uri="{FF2B5EF4-FFF2-40B4-BE49-F238E27FC236}">
                <a16:creationId xmlns="" xmlns:a16="http://schemas.microsoft.com/office/drawing/2014/main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="" xmlns:a16="http://schemas.microsoft.com/office/drawing/2014/main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="" xmlns:a16="http://schemas.microsoft.com/office/drawing/2014/main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="" xmlns:a16="http://schemas.microsoft.com/office/drawing/2014/main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="" xmlns:a16="http://schemas.microsoft.com/office/drawing/2014/main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="" xmlns:a16="http://schemas.microsoft.com/office/drawing/2014/main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=""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=""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=""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=""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=""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=""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=""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=""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=""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=""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=""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=""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=""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=""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=""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=""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=""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=""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=""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=""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=""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=""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=""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=""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관련 연구 및 사례</a:t>
            </a:r>
          </a:p>
        </p:txBody>
      </p:sp>
      <p:sp>
        <p:nvSpPr>
          <p:cNvPr id="91" name="부제목 2">
            <a:extLst>
              <a:ext uri="{FF2B5EF4-FFF2-40B4-BE49-F238E27FC236}">
                <a16:creationId xmlns="" xmlns:a16="http://schemas.microsoft.com/office/drawing/2014/main" id="{7AD87A13-32C9-405D-8709-D1B70A568B38}"/>
              </a:ext>
            </a:extLst>
          </p:cNvPr>
          <p:cNvSpPr txBox="1">
            <a:spLocks/>
          </p:cNvSpPr>
          <p:nvPr/>
        </p:nvSpPr>
        <p:spPr>
          <a:xfrm>
            <a:off x="1620674" y="1470606"/>
            <a:ext cx="8492797" cy="779544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800" dirty="0"/>
              <a:t>Cospace.io</a:t>
            </a:r>
            <a:endParaRPr lang="ko-KR" altLang="en-US" sz="2800" dirty="0"/>
          </a:p>
        </p:txBody>
      </p:sp>
      <p:pic>
        <p:nvPicPr>
          <p:cNvPr id="92" name="그림 91">
            <a:extLst>
              <a:ext uri="{FF2B5EF4-FFF2-40B4-BE49-F238E27FC236}">
                <a16:creationId xmlns="" xmlns:a16="http://schemas.microsoft.com/office/drawing/2014/main" id="{B1D35958-CEFA-47FF-BEE7-A59881A17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563" y="2740202"/>
            <a:ext cx="4618555" cy="32324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E0133325-A9FC-4384-9413-106C13384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965" y="2725629"/>
            <a:ext cx="4945022" cy="3247033"/>
          </a:xfrm>
          <a:prstGeom prst="rect">
            <a:avLst/>
          </a:prstGeom>
        </p:spPr>
      </p:pic>
      <p:sp>
        <p:nvSpPr>
          <p:cNvPr id="78" name="부제목 2">
            <a:extLst>
              <a:ext uri="{FF2B5EF4-FFF2-40B4-BE49-F238E27FC236}">
                <a16:creationId xmlns="" xmlns:a16="http://schemas.microsoft.com/office/drawing/2014/main" id="{F93B152B-615D-4095-A43B-7D8968B46308}"/>
              </a:ext>
            </a:extLst>
          </p:cNvPr>
          <p:cNvSpPr txBox="1">
            <a:spLocks/>
          </p:cNvSpPr>
          <p:nvPr/>
        </p:nvSpPr>
        <p:spPr>
          <a:xfrm>
            <a:off x="1987276" y="2247012"/>
            <a:ext cx="6126991" cy="351254"/>
          </a:xfrm>
          <a:prstGeom prst="rect">
            <a:avLst/>
          </a:prstGeom>
        </p:spPr>
        <p:txBody>
          <a:bodyPr vert="horz" lIns="91440" tIns="0" rIns="91440" bIns="45720" rtlCol="0" anchor="b">
            <a:normAutofit fontScale="92500" lnSpcReduction="20000"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/>
              <a:t>교육 목적으로 </a:t>
            </a:r>
            <a:r>
              <a:rPr lang="en-US" altLang="ko-KR" sz="2000" dirty="0"/>
              <a:t>3D</a:t>
            </a:r>
            <a:r>
              <a:rPr lang="ko-KR" altLang="en-US" sz="2000" dirty="0"/>
              <a:t> 공간을 만들어  사용하는 웹 페이지</a:t>
            </a:r>
          </a:p>
        </p:txBody>
      </p:sp>
      <p:sp>
        <p:nvSpPr>
          <p:cNvPr id="93" name="부제목 2">
            <a:extLst>
              <a:ext uri="{FF2B5EF4-FFF2-40B4-BE49-F238E27FC236}">
                <a16:creationId xmlns="" xmlns:a16="http://schemas.microsoft.com/office/drawing/2014/main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1452056" y="5901964"/>
            <a:ext cx="10323183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 smtClean="0">
                <a:solidFill>
                  <a:schemeClr val="accent6"/>
                </a:solidFill>
              </a:rPr>
              <a:t>공간 공유 뿐만 아니라 다양한 방법으로 실시간 소통하는 </a:t>
            </a:r>
            <a:r>
              <a:rPr lang="en-US" altLang="ko-KR" sz="2000" dirty="0" smtClean="0">
                <a:solidFill>
                  <a:schemeClr val="accent6"/>
                </a:solidFill>
              </a:rPr>
              <a:t>SNS </a:t>
            </a:r>
            <a:r>
              <a:rPr lang="ko-KR" altLang="en-US" sz="2000" dirty="0" smtClean="0">
                <a:solidFill>
                  <a:schemeClr val="accent6"/>
                </a:solidFill>
              </a:rPr>
              <a:t>기능에서 차이가 있음</a:t>
            </a:r>
            <a:endParaRPr lang="en-US" altLang="ko-KR" sz="2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12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=""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=""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=""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="" xmlns:a16="http://schemas.microsoft.com/office/drawing/2014/main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="" xmlns:a16="http://schemas.microsoft.com/office/drawing/2014/main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="" xmlns:a16="http://schemas.microsoft.com/office/drawing/2014/main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="" xmlns:a16="http://schemas.microsoft.com/office/drawing/2014/main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="" xmlns:a16="http://schemas.microsoft.com/office/drawing/2014/main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E66C6FEE-D50A-43AE-A4B2-BB5BBE1D1B76}"/>
              </a:ext>
            </a:extLst>
          </p:cNvPr>
          <p:cNvGrpSpPr/>
          <p:nvPr/>
        </p:nvGrpSpPr>
        <p:grpSpPr>
          <a:xfrm>
            <a:off x="190245" y="1893491"/>
            <a:ext cx="569166" cy="662575"/>
            <a:chOff x="190612" y="1274423"/>
            <a:chExt cx="569166" cy="662575"/>
          </a:xfrm>
        </p:grpSpPr>
        <p:sp>
          <p:nvSpPr>
            <p:cNvPr id="55" name="육각형 54">
              <a:extLst>
                <a:ext uri="{FF2B5EF4-FFF2-40B4-BE49-F238E27FC236}">
                  <a16:creationId xmlns="" xmlns:a16="http://schemas.microsoft.com/office/drawing/2014/main" id="{F6FC3BB0-844B-4112-8C55-94F78CA2C1F3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="" xmlns:a16="http://schemas.microsoft.com/office/drawing/2014/main" id="{067F5579-7465-4221-A0A0-51DE11817CE0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="" xmlns:a16="http://schemas.microsoft.com/office/drawing/2014/main" id="{75008793-D964-446A-AD9F-AF4B50009B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="" xmlns:a16="http://schemas.microsoft.com/office/drawing/2014/main" id="{12BD6292-7AEE-4BBA-9150-0AD99B4EBB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="" xmlns:a16="http://schemas.microsoft.com/office/drawing/2014/main" id="{70498D81-4D0C-4CE3-8E94-C362E0FFAF2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그룹 59">
            <a:extLst>
              <a:ext uri="{FF2B5EF4-FFF2-40B4-BE49-F238E27FC236}">
                <a16:creationId xmlns="" xmlns:a16="http://schemas.microsoft.com/office/drawing/2014/main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="" xmlns:a16="http://schemas.microsoft.com/office/drawing/2014/main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="" xmlns:a16="http://schemas.microsoft.com/office/drawing/2014/main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="" xmlns:a16="http://schemas.microsoft.com/office/drawing/2014/main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="" xmlns:a16="http://schemas.microsoft.com/office/drawing/2014/main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="" xmlns:a16="http://schemas.microsoft.com/office/drawing/2014/main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=""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=""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=""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=""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=""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=""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=""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=""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=""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=""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=""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=""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=""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=""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=""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=""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=""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=""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=""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=""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=""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=""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=""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=""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관련 연구 및 사례</a:t>
            </a:r>
          </a:p>
        </p:txBody>
      </p:sp>
      <p:sp>
        <p:nvSpPr>
          <p:cNvPr id="91" name="부제목 2">
            <a:extLst>
              <a:ext uri="{FF2B5EF4-FFF2-40B4-BE49-F238E27FC236}">
                <a16:creationId xmlns="" xmlns:a16="http://schemas.microsoft.com/office/drawing/2014/main" id="{7AD87A13-32C9-405D-8709-D1B70A568B38}"/>
              </a:ext>
            </a:extLst>
          </p:cNvPr>
          <p:cNvSpPr txBox="1">
            <a:spLocks/>
          </p:cNvSpPr>
          <p:nvPr/>
        </p:nvSpPr>
        <p:spPr>
          <a:xfrm>
            <a:off x="1620674" y="1470605"/>
            <a:ext cx="8492797" cy="779544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800" dirty="0"/>
              <a:t>Coca</a:t>
            </a:r>
            <a:r>
              <a:rPr lang="ko-KR" altLang="en-US" sz="2800" dirty="0"/>
              <a:t> </a:t>
            </a:r>
            <a:r>
              <a:rPr lang="en-US" altLang="ko-KR" sz="2800" dirty="0"/>
              <a:t>cola VR advertisement</a:t>
            </a:r>
            <a:endParaRPr lang="ko-KR" altLang="en-US" sz="2800" dirty="0"/>
          </a:p>
        </p:txBody>
      </p:sp>
      <p:sp>
        <p:nvSpPr>
          <p:cNvPr id="93" name="부제목 2">
            <a:extLst>
              <a:ext uri="{FF2B5EF4-FFF2-40B4-BE49-F238E27FC236}">
                <a16:creationId xmlns="" xmlns:a16="http://schemas.microsoft.com/office/drawing/2014/main" id="{63B85417-2DC9-4555-B70D-06B7BB007152}"/>
              </a:ext>
            </a:extLst>
          </p:cNvPr>
          <p:cNvSpPr txBox="1">
            <a:spLocks/>
          </p:cNvSpPr>
          <p:nvPr/>
        </p:nvSpPr>
        <p:spPr>
          <a:xfrm>
            <a:off x="1987276" y="2247012"/>
            <a:ext cx="5537473" cy="351254"/>
          </a:xfrm>
          <a:prstGeom prst="rect">
            <a:avLst/>
          </a:prstGeom>
        </p:spPr>
        <p:txBody>
          <a:bodyPr vert="horz" lIns="91440" tIns="0" rIns="91440" bIns="45720" rtlCol="0" anchor="b">
            <a:normAutofit fontScale="92500" lnSpcReduction="20000"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/>
              <a:t>VR</a:t>
            </a:r>
            <a:r>
              <a:rPr lang="ko-KR" altLang="en-US" sz="2000" dirty="0"/>
              <a:t>을 이용한 광고 컨텐츠 제작 및 시연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C1CE32CA-CAED-4CDE-9849-66DAF1B18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104" y="2721825"/>
            <a:ext cx="4717264" cy="33170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7ABF33A3-54CB-42D9-8B93-1FF68A5F0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058" y="2721825"/>
            <a:ext cx="4867891" cy="3317023"/>
          </a:xfrm>
          <a:prstGeom prst="rect">
            <a:avLst/>
          </a:prstGeom>
        </p:spPr>
      </p:pic>
      <p:sp>
        <p:nvSpPr>
          <p:cNvPr id="78" name="부제목 2">
            <a:extLst>
              <a:ext uri="{FF2B5EF4-FFF2-40B4-BE49-F238E27FC236}">
                <a16:creationId xmlns="" xmlns:a16="http://schemas.microsoft.com/office/drawing/2014/main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1778641" y="5901964"/>
            <a:ext cx="9539391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 smtClean="0">
                <a:solidFill>
                  <a:schemeClr val="accent6"/>
                </a:solidFill>
              </a:rPr>
              <a:t>대기업들도 </a:t>
            </a:r>
            <a:r>
              <a:rPr lang="en-US" altLang="ko-KR" sz="2000" dirty="0" smtClean="0">
                <a:solidFill>
                  <a:schemeClr val="accent6"/>
                </a:solidFill>
              </a:rPr>
              <a:t>VR</a:t>
            </a:r>
            <a:r>
              <a:rPr lang="ko-KR" altLang="en-US" sz="2000" dirty="0" smtClean="0">
                <a:solidFill>
                  <a:schemeClr val="accent6"/>
                </a:solidFill>
              </a:rPr>
              <a:t>을 활용한 </a:t>
            </a:r>
            <a:r>
              <a:rPr lang="ko-KR" altLang="en-US" sz="2000" dirty="0" err="1" smtClean="0">
                <a:solidFill>
                  <a:schemeClr val="accent6"/>
                </a:solidFill>
              </a:rPr>
              <a:t>컨텐츠를</a:t>
            </a:r>
            <a:r>
              <a:rPr lang="ko-KR" altLang="en-US" sz="2000" dirty="0" smtClean="0">
                <a:solidFill>
                  <a:schemeClr val="accent6"/>
                </a:solidFill>
              </a:rPr>
              <a:t> 제작하여 광고하는 등의 활동을 보여주고 있음</a:t>
            </a:r>
            <a:endParaRPr lang="en-US" altLang="ko-KR" sz="2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45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=""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=""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=""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="" xmlns:a16="http://schemas.microsoft.com/office/drawing/2014/main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="" xmlns:a16="http://schemas.microsoft.com/office/drawing/2014/main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="" xmlns:a16="http://schemas.microsoft.com/office/drawing/2014/main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="" xmlns:a16="http://schemas.microsoft.com/office/drawing/2014/main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="" xmlns:a16="http://schemas.microsoft.com/office/drawing/2014/main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=""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=""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=""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=""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="" xmlns:a16="http://schemas.microsoft.com/office/drawing/2014/main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="" xmlns:a16="http://schemas.microsoft.com/office/drawing/2014/main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="" xmlns:a16="http://schemas.microsoft.com/office/drawing/2014/main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="" xmlns:a16="http://schemas.microsoft.com/office/drawing/2014/main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="" xmlns:a16="http://schemas.microsoft.com/office/drawing/2014/main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="" xmlns:a16="http://schemas.microsoft.com/office/drawing/2014/main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=""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=""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=""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=""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=""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=""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=""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=""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=""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=""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=""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=""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=""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=""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=""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=""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=""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=""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=""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=""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=""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=""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=""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=""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수행 시나리오</a:t>
            </a:r>
          </a:p>
        </p:txBody>
      </p:sp>
      <p:pic>
        <p:nvPicPr>
          <p:cNvPr id="78" name="_x270659072" descr="EMB00001dfc25d7">
            <a:extLst>
              <a:ext uri="{FF2B5EF4-FFF2-40B4-BE49-F238E27FC236}">
                <a16:creationId xmlns="" xmlns:a16="http://schemas.microsoft.com/office/drawing/2014/main" id="{8455B871-0FE7-4413-BD83-1842A516B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730" y="1538722"/>
            <a:ext cx="7199870" cy="383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직사각형 93">
            <a:extLst>
              <a:ext uri="{FF2B5EF4-FFF2-40B4-BE49-F238E27FC236}">
                <a16:creationId xmlns="" xmlns:a16="http://schemas.microsoft.com/office/drawing/2014/main" id="{AD852716-6270-49DC-936E-57E08E6729F5}"/>
              </a:ext>
            </a:extLst>
          </p:cNvPr>
          <p:cNvSpPr/>
          <p:nvPr/>
        </p:nvSpPr>
        <p:spPr>
          <a:xfrm>
            <a:off x="3105665" y="5455173"/>
            <a:ext cx="6096000" cy="64402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1200" kern="0" dirty="0">
                <a:ea typeface="함초롬바탕" panose="02030504000101010101" pitchFamily="18" charset="-127"/>
              </a:rPr>
              <a:t>예시를 배경으로 한 로그인 웹</a:t>
            </a:r>
            <a:endParaRPr lang="ko-KR" altLang="en-US" sz="1200" kern="0" dirty="0"/>
          </a:p>
          <a:p>
            <a:pPr algn="ctr" fontAlgn="base">
              <a:lnSpc>
                <a:spcPct val="160000"/>
              </a:lnSpc>
            </a:pPr>
            <a:r>
              <a:rPr lang="en-US" altLang="ko-KR" sz="1200" kern="0" dirty="0">
                <a:latin typeface="함초롬바탕" panose="02030504000101010101" pitchFamily="18" charset="-127"/>
              </a:rPr>
              <a:t>(</a:t>
            </a:r>
            <a:r>
              <a:rPr lang="ko-KR" altLang="en-US" sz="1200" kern="0" dirty="0">
                <a:ea typeface="함초롬바탕" panose="02030504000101010101" pitchFamily="18" charset="-127"/>
              </a:rPr>
              <a:t>뒤의 배경은 자동 카메라 액션으로</a:t>
            </a:r>
            <a:r>
              <a:rPr lang="en-US" altLang="ko-KR" sz="1200" kern="0" dirty="0">
                <a:latin typeface="함초롬바탕" panose="02030504000101010101" pitchFamily="18" charset="-127"/>
              </a:rPr>
              <a:t>, </a:t>
            </a:r>
            <a:r>
              <a:rPr lang="ko-KR" altLang="en-US" sz="1200" kern="0" dirty="0">
                <a:ea typeface="함초롬바탕" panose="02030504000101010101" pitchFamily="18" charset="-127"/>
              </a:rPr>
              <a:t>움직임</a:t>
            </a:r>
            <a:r>
              <a:rPr lang="en-US" altLang="ko-KR" sz="1200" kern="0" dirty="0">
                <a:latin typeface="함초롬바탕" panose="02030504000101010101" pitchFamily="18" charset="-127"/>
              </a:rPr>
              <a:t>)</a:t>
            </a:r>
            <a:endParaRPr lang="ko-KR" altLang="en-US" sz="1200" kern="0" dirty="0"/>
          </a:p>
        </p:txBody>
      </p:sp>
    </p:spTree>
    <p:extLst>
      <p:ext uri="{BB962C8B-B14F-4D97-AF65-F5344CB8AC3E}">
        <p14:creationId xmlns:p14="http://schemas.microsoft.com/office/powerpoint/2010/main" val="65622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Madison" id="{025CB5FB-2DD3-45EE-B6F0-CC461540EB19}" vid="{178B2DAB-5DDE-4060-A857-D2E1CDA9250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TM16401375[[fn=매디슨]]</Template>
  <TotalTime>1605</TotalTime>
  <Words>720</Words>
  <Application>Microsoft Office PowerPoint</Application>
  <PresentationFormat>사용자 지정</PresentationFormat>
  <Paragraphs>270</Paragraphs>
  <Slides>25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6" baseType="lpstr">
      <vt:lpstr>Madison</vt:lpstr>
      <vt:lpstr>VR 기술을 활용한 웹 기반   </vt:lpstr>
      <vt:lpstr>목차</vt:lpstr>
      <vt:lpstr> 종합 설계 개요</vt:lpstr>
      <vt:lpstr> 종합 설계 개요</vt:lpstr>
      <vt:lpstr> 종합 설계 개요</vt:lpstr>
      <vt:lpstr> 관련 연구 및 사례</vt:lpstr>
      <vt:lpstr> 관련 연구 및 사례</vt:lpstr>
      <vt:lpstr> 관련 연구 및 사례</vt:lpstr>
      <vt:lpstr> 시스템 수행 시나리오</vt:lpstr>
      <vt:lpstr> 시스템 수행 시나리오</vt:lpstr>
      <vt:lpstr> 시스템 수행 시나리오</vt:lpstr>
      <vt:lpstr> 시스템 수행 시나리오</vt:lpstr>
      <vt:lpstr> 시스템 수행 시나리오</vt:lpstr>
      <vt:lpstr> 시스템 구성도</vt:lpstr>
      <vt:lpstr> 개발 방법 및 개발 환경</vt:lpstr>
      <vt:lpstr> 개발 방법 및 개발 환경</vt:lpstr>
      <vt:lpstr> 개발 방법 및 개발 환경</vt:lpstr>
      <vt:lpstr> 개발 방법 및 개발 환경</vt:lpstr>
      <vt:lpstr> 개발 방법 및 개발 환경</vt:lpstr>
      <vt:lpstr> 업무 분담</vt:lpstr>
      <vt:lpstr> 종합 설계 수행 일정</vt:lpstr>
      <vt:lpstr> GitHub</vt:lpstr>
      <vt:lpstr> 참고 자료 및 문헌</vt:lpstr>
      <vt:lpstr>Q &amp; A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VR 기술을 활용한 웹 기반 소셜 네트워크 서비스 </dc:title>
  <dc:creator>KeunBin Bae</dc:creator>
  <cp:lastModifiedBy>황송식</cp:lastModifiedBy>
  <cp:revision>87</cp:revision>
  <dcterms:created xsi:type="dcterms:W3CDTF">2017-12-20T04:40:39Z</dcterms:created>
  <dcterms:modified xsi:type="dcterms:W3CDTF">2017-12-28T12:21:22Z</dcterms:modified>
</cp:coreProperties>
</file>